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24"/>
  </p:notesMasterIdLst>
  <p:handoutMasterIdLst>
    <p:handoutMasterId r:id="rId25"/>
  </p:handoutMasterIdLst>
  <p:sldIdLst>
    <p:sldId id="321" r:id="rId2"/>
    <p:sldId id="395" r:id="rId3"/>
    <p:sldId id="426" r:id="rId4"/>
    <p:sldId id="416" r:id="rId5"/>
    <p:sldId id="397" r:id="rId6"/>
    <p:sldId id="414" r:id="rId7"/>
    <p:sldId id="398" r:id="rId8"/>
    <p:sldId id="417" r:id="rId9"/>
    <p:sldId id="399" r:id="rId10"/>
    <p:sldId id="394" r:id="rId11"/>
    <p:sldId id="403" r:id="rId12"/>
    <p:sldId id="418" r:id="rId13"/>
    <p:sldId id="410" r:id="rId14"/>
    <p:sldId id="419" r:id="rId15"/>
    <p:sldId id="407" r:id="rId16"/>
    <p:sldId id="423" r:id="rId17"/>
    <p:sldId id="424" r:id="rId18"/>
    <p:sldId id="425" r:id="rId19"/>
    <p:sldId id="421" r:id="rId20"/>
    <p:sldId id="422" r:id="rId21"/>
    <p:sldId id="393" r:id="rId22"/>
    <p:sldId id="324" r:id="rId23"/>
  </p:sldIdLst>
  <p:sldSz cx="9906000" cy="6858000" type="A4"/>
  <p:notesSz cx="6669088" cy="992822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66FF66"/>
    <a:srgbClr val="FFFF99"/>
    <a:srgbClr val="00589A"/>
    <a:srgbClr val="0062AC"/>
    <a:srgbClr val="FFFFFF"/>
    <a:srgbClr val="FFCC00"/>
    <a:srgbClr val="FF99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55" autoAdjust="0"/>
    <p:restoredTop sz="50000" autoAdjust="0"/>
  </p:normalViewPr>
  <p:slideViewPr>
    <p:cSldViewPr>
      <p:cViewPr varScale="1">
        <p:scale>
          <a:sx n="94" d="100"/>
          <a:sy n="94" d="100"/>
        </p:scale>
        <p:origin x="132" y="45"/>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FF8E5-A3EE-4B16-80FF-F461A2FC63F8}"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234C79DA-8D73-4EE0-AE41-0358DBF128E2}">
      <dgm:prSet/>
      <dgm:spPr/>
      <dgm:t>
        <a:bodyPr/>
        <a:lstStyle/>
        <a:p>
          <a:r>
            <a:rPr lang="en-US" i="1"/>
            <a:t>CV số 914/BYT-MT  26/2/2020: Tăng cường công tác PCD COVID-19 trong trường học, KTX </a:t>
          </a:r>
          <a:endParaRPr lang="en-US"/>
        </a:p>
      </dgm:t>
    </dgm:pt>
    <dgm:pt modelId="{B13B86D8-4407-4999-8109-CFE8BB034BFD}" type="parTrans" cxnId="{6934B442-EC1A-4690-9A68-8B03A59D0C45}">
      <dgm:prSet/>
      <dgm:spPr/>
      <dgm:t>
        <a:bodyPr/>
        <a:lstStyle/>
        <a:p>
          <a:endParaRPr lang="en-US"/>
        </a:p>
      </dgm:t>
    </dgm:pt>
    <dgm:pt modelId="{505A0962-DF38-4B65-814F-A6D663793CEC}" type="sibTrans" cxnId="{6934B442-EC1A-4690-9A68-8B03A59D0C45}">
      <dgm:prSet/>
      <dgm:spPr/>
      <dgm:t>
        <a:bodyPr/>
        <a:lstStyle/>
        <a:p>
          <a:endParaRPr lang="en-US"/>
        </a:p>
      </dgm:t>
    </dgm:pt>
    <dgm:pt modelId="{377601CE-2422-4A69-8D59-F60960EFB5D5}">
      <dgm:prSet/>
      <dgm:spPr/>
      <dgm:t>
        <a:bodyPr/>
        <a:lstStyle/>
        <a:p>
          <a:r>
            <a:rPr lang="en-US" i="1"/>
            <a:t>CV số 1244/BYT-MT 13/3/2020 : Hướng dẫn xử trí sốt, ho, khó thở trong trường học.</a:t>
          </a:r>
          <a:endParaRPr lang="en-US"/>
        </a:p>
      </dgm:t>
    </dgm:pt>
    <dgm:pt modelId="{442D5956-817C-4F73-B7FD-CBE9F4DD50D9}" type="parTrans" cxnId="{587512ED-0BD2-4505-9804-69AE071DB071}">
      <dgm:prSet/>
      <dgm:spPr/>
      <dgm:t>
        <a:bodyPr/>
        <a:lstStyle/>
        <a:p>
          <a:endParaRPr lang="en-US"/>
        </a:p>
      </dgm:t>
    </dgm:pt>
    <dgm:pt modelId="{07E0099C-C4E3-4960-A90E-75ADFEF1606F}" type="sibTrans" cxnId="{587512ED-0BD2-4505-9804-69AE071DB071}">
      <dgm:prSet/>
      <dgm:spPr/>
      <dgm:t>
        <a:bodyPr/>
        <a:lstStyle/>
        <a:p>
          <a:endParaRPr lang="en-US"/>
        </a:p>
      </dgm:t>
    </dgm:pt>
    <dgm:pt modelId="{243D4EBB-D844-4BF4-A269-51BF293E31B3}">
      <dgm:prSet/>
      <dgm:spPr/>
      <dgm:t>
        <a:bodyPr/>
        <a:lstStyle/>
        <a:p>
          <a:r>
            <a:rPr lang="en-US" i="1"/>
            <a:t>CV số 1583/BGDĐT-GDTC 07/5/2020: Thực hiện các biện pháp phòng chống dịch trong trường học.</a:t>
          </a:r>
          <a:endParaRPr lang="en-US"/>
        </a:p>
      </dgm:t>
    </dgm:pt>
    <dgm:pt modelId="{AA9E69DD-DE12-4EB8-B3D0-8422EF11CC7D}" type="parTrans" cxnId="{595FE71F-6256-4BE6-A00F-B81F026180D6}">
      <dgm:prSet/>
      <dgm:spPr/>
      <dgm:t>
        <a:bodyPr/>
        <a:lstStyle/>
        <a:p>
          <a:endParaRPr lang="en-US"/>
        </a:p>
      </dgm:t>
    </dgm:pt>
    <dgm:pt modelId="{F8441F70-E824-4DF2-A0EC-0C4B5345EF10}" type="sibTrans" cxnId="{595FE71F-6256-4BE6-A00F-B81F026180D6}">
      <dgm:prSet/>
      <dgm:spPr/>
      <dgm:t>
        <a:bodyPr/>
        <a:lstStyle/>
        <a:p>
          <a:endParaRPr lang="en-US"/>
        </a:p>
      </dgm:t>
    </dgm:pt>
    <dgm:pt modelId="{CCFF95B5-7931-4E81-A494-91C9DE151891}">
      <dgm:prSet/>
      <dgm:spPr/>
      <dgm:t>
        <a:bodyPr/>
        <a:lstStyle/>
        <a:p>
          <a:r>
            <a:rPr lang="en-US" i="1"/>
            <a:t>CV số 7020/BYT-MT 25/8/2021: Cách ly phòng, chống dịch COVID-19 đối với trẻ em.</a:t>
          </a:r>
          <a:endParaRPr lang="en-US"/>
        </a:p>
      </dgm:t>
    </dgm:pt>
    <dgm:pt modelId="{F3B47AFF-CDEA-4566-8AC8-D4DE22889FE2}" type="parTrans" cxnId="{C911788E-4B8E-4E16-988F-BB662E950E8F}">
      <dgm:prSet/>
      <dgm:spPr/>
      <dgm:t>
        <a:bodyPr/>
        <a:lstStyle/>
        <a:p>
          <a:endParaRPr lang="en-US"/>
        </a:p>
      </dgm:t>
    </dgm:pt>
    <dgm:pt modelId="{C0329212-6DCD-4F99-A0DA-BDDEADC1C289}" type="sibTrans" cxnId="{C911788E-4B8E-4E16-988F-BB662E950E8F}">
      <dgm:prSet/>
      <dgm:spPr/>
      <dgm:t>
        <a:bodyPr/>
        <a:lstStyle/>
        <a:p>
          <a:endParaRPr lang="en-US"/>
        </a:p>
      </dgm:t>
    </dgm:pt>
    <dgm:pt modelId="{2D34A254-4E7B-44D4-B830-A3565DFEFBB7}">
      <dgm:prSet/>
      <dgm:spPr/>
      <dgm:t>
        <a:bodyPr/>
        <a:lstStyle/>
        <a:p>
          <a:r>
            <a:rPr lang="en-US" i="1"/>
            <a:t>KH số 895/KH-BGDĐT 09/9/2021: Công tác đảm bảo an toàn phòng, chống dịch COVID-19 của ngành Giáo dục năm học 2021- 2022.</a:t>
          </a:r>
          <a:endParaRPr lang="en-US"/>
        </a:p>
      </dgm:t>
    </dgm:pt>
    <dgm:pt modelId="{7469599D-86C0-418B-A513-9A240E133D70}" type="parTrans" cxnId="{F07ECBD2-96B9-432A-A457-06773A8D40B1}">
      <dgm:prSet/>
      <dgm:spPr/>
      <dgm:t>
        <a:bodyPr/>
        <a:lstStyle/>
        <a:p>
          <a:endParaRPr lang="en-US"/>
        </a:p>
      </dgm:t>
    </dgm:pt>
    <dgm:pt modelId="{C8F3D533-7923-457E-8979-8F4BBD9351F8}" type="sibTrans" cxnId="{F07ECBD2-96B9-432A-A457-06773A8D40B1}">
      <dgm:prSet/>
      <dgm:spPr/>
      <dgm:t>
        <a:bodyPr/>
        <a:lstStyle/>
        <a:p>
          <a:endParaRPr lang="en-US"/>
        </a:p>
      </dgm:t>
    </dgm:pt>
    <dgm:pt modelId="{D5353D3E-B8FC-44B1-A367-BE7D3DE12786}">
      <dgm:prSet/>
      <dgm:spPr/>
      <dgm:t>
        <a:bodyPr/>
        <a:lstStyle/>
        <a:p>
          <a:r>
            <a:rPr lang="en-US" i="1"/>
            <a:t>NQ số 128/NQ-CP 11/10/2021: Ban hành quy định tạm thời “Thích ứng an toàn, linh hoạt, kiểm soát hiệu quả dịch COVID-19”</a:t>
          </a:r>
          <a:endParaRPr lang="en-US"/>
        </a:p>
      </dgm:t>
    </dgm:pt>
    <dgm:pt modelId="{2A9648D9-5ED3-41F8-91EC-D296CD02089B}" type="parTrans" cxnId="{86402756-51C2-4BBC-9646-18306EB52888}">
      <dgm:prSet/>
      <dgm:spPr/>
      <dgm:t>
        <a:bodyPr/>
        <a:lstStyle/>
        <a:p>
          <a:endParaRPr lang="en-US"/>
        </a:p>
      </dgm:t>
    </dgm:pt>
    <dgm:pt modelId="{F49430EA-A928-4944-8152-FA93E4C9F058}" type="sibTrans" cxnId="{86402756-51C2-4BBC-9646-18306EB52888}">
      <dgm:prSet/>
      <dgm:spPr/>
      <dgm:t>
        <a:bodyPr/>
        <a:lstStyle/>
        <a:p>
          <a:endParaRPr lang="en-US"/>
        </a:p>
      </dgm:t>
    </dgm:pt>
    <dgm:pt modelId="{9413DE22-4F6C-4347-8232-F3116BCB7D8E}">
      <dgm:prSet/>
      <dgm:spPr/>
      <dgm:t>
        <a:bodyPr/>
        <a:lstStyle/>
        <a:p>
          <a:r>
            <a:rPr lang="en-US" i="1"/>
            <a:t>QĐ số 4800/QĐ-BYT 12/10/2021: Ban hành hướng dẫn tạm thời về chuyên môn y tế thực hiện NQ 128/NQ-CP.</a:t>
          </a:r>
          <a:endParaRPr lang="en-US"/>
        </a:p>
      </dgm:t>
    </dgm:pt>
    <dgm:pt modelId="{C0F272DF-2339-4CE2-B8FC-4764136F6958}" type="parTrans" cxnId="{5A9D12AD-C8C0-4FF5-A11E-01DC0C36F387}">
      <dgm:prSet/>
      <dgm:spPr/>
      <dgm:t>
        <a:bodyPr/>
        <a:lstStyle/>
        <a:p>
          <a:endParaRPr lang="en-US"/>
        </a:p>
      </dgm:t>
    </dgm:pt>
    <dgm:pt modelId="{05FE4046-78A9-4DA0-87D7-DBE474968548}" type="sibTrans" cxnId="{5A9D12AD-C8C0-4FF5-A11E-01DC0C36F387}">
      <dgm:prSet/>
      <dgm:spPr/>
      <dgm:t>
        <a:bodyPr/>
        <a:lstStyle/>
        <a:p>
          <a:endParaRPr lang="en-US"/>
        </a:p>
      </dgm:t>
    </dgm:pt>
    <dgm:pt modelId="{283704CC-1169-4BBE-A421-14C8850F33E5}">
      <dgm:prSet/>
      <dgm:spPr/>
      <dgm:t>
        <a:bodyPr/>
        <a:lstStyle/>
        <a:p>
          <a:r>
            <a:rPr lang="en-US" i="1"/>
            <a:t>CV số 4726/BGDĐT-GDTC 15/10/2021: Tổ chức hoạt động dạy học trực tiếp tại các cơ sở giáo dục.</a:t>
          </a:r>
          <a:endParaRPr lang="en-US"/>
        </a:p>
      </dgm:t>
    </dgm:pt>
    <dgm:pt modelId="{720FF238-2233-4312-B2F9-0E5B3C18EAB6}" type="parTrans" cxnId="{343ADA44-5B5E-4E46-A863-DDA599FF305B}">
      <dgm:prSet/>
      <dgm:spPr/>
      <dgm:t>
        <a:bodyPr/>
        <a:lstStyle/>
        <a:p>
          <a:endParaRPr lang="en-US"/>
        </a:p>
      </dgm:t>
    </dgm:pt>
    <dgm:pt modelId="{35B873DB-0F8E-453F-96E4-FDB6BBD4E6FB}" type="sibTrans" cxnId="{343ADA44-5B5E-4E46-A863-DDA599FF305B}">
      <dgm:prSet/>
      <dgm:spPr/>
      <dgm:t>
        <a:bodyPr/>
        <a:lstStyle/>
        <a:p>
          <a:endParaRPr lang="en-US"/>
        </a:p>
      </dgm:t>
    </dgm:pt>
    <dgm:pt modelId="{614065E1-5FF2-49C9-BB4E-426B5105AA59}" type="pres">
      <dgm:prSet presAssocID="{D75FF8E5-A3EE-4B16-80FF-F461A2FC63F8}" presName="linear" presStyleCnt="0">
        <dgm:presLayoutVars>
          <dgm:animLvl val="lvl"/>
          <dgm:resizeHandles val="exact"/>
        </dgm:presLayoutVars>
      </dgm:prSet>
      <dgm:spPr/>
    </dgm:pt>
    <dgm:pt modelId="{3024FAC1-E8CC-4814-B0AF-46EFCD14C971}" type="pres">
      <dgm:prSet presAssocID="{234C79DA-8D73-4EE0-AE41-0358DBF128E2}" presName="parentText" presStyleLbl="node1" presStyleIdx="0" presStyleCnt="8">
        <dgm:presLayoutVars>
          <dgm:chMax val="0"/>
          <dgm:bulletEnabled val="1"/>
        </dgm:presLayoutVars>
      </dgm:prSet>
      <dgm:spPr/>
    </dgm:pt>
    <dgm:pt modelId="{6809A51D-887F-4529-930D-CF3E737B8AB1}" type="pres">
      <dgm:prSet presAssocID="{505A0962-DF38-4B65-814F-A6D663793CEC}" presName="spacer" presStyleCnt="0"/>
      <dgm:spPr/>
    </dgm:pt>
    <dgm:pt modelId="{4BE37789-A394-4955-A7CD-91F19FF8BDC5}" type="pres">
      <dgm:prSet presAssocID="{377601CE-2422-4A69-8D59-F60960EFB5D5}" presName="parentText" presStyleLbl="node1" presStyleIdx="1" presStyleCnt="8">
        <dgm:presLayoutVars>
          <dgm:chMax val="0"/>
          <dgm:bulletEnabled val="1"/>
        </dgm:presLayoutVars>
      </dgm:prSet>
      <dgm:spPr/>
    </dgm:pt>
    <dgm:pt modelId="{712C84C7-E3BD-4223-B5C3-A6FBAC0EF41D}" type="pres">
      <dgm:prSet presAssocID="{07E0099C-C4E3-4960-A90E-75ADFEF1606F}" presName="spacer" presStyleCnt="0"/>
      <dgm:spPr/>
    </dgm:pt>
    <dgm:pt modelId="{9C43A190-C0A9-4CB9-83A7-C9ADB263AF2D}" type="pres">
      <dgm:prSet presAssocID="{243D4EBB-D844-4BF4-A269-51BF293E31B3}" presName="parentText" presStyleLbl="node1" presStyleIdx="2" presStyleCnt="8">
        <dgm:presLayoutVars>
          <dgm:chMax val="0"/>
          <dgm:bulletEnabled val="1"/>
        </dgm:presLayoutVars>
      </dgm:prSet>
      <dgm:spPr/>
    </dgm:pt>
    <dgm:pt modelId="{3C6F3ED7-3FDB-4EDB-B517-55E0F8776ED3}" type="pres">
      <dgm:prSet presAssocID="{F8441F70-E824-4DF2-A0EC-0C4B5345EF10}" presName="spacer" presStyleCnt="0"/>
      <dgm:spPr/>
    </dgm:pt>
    <dgm:pt modelId="{64986F98-400C-4BC8-801F-48AB7E786A91}" type="pres">
      <dgm:prSet presAssocID="{CCFF95B5-7931-4E81-A494-91C9DE151891}" presName="parentText" presStyleLbl="node1" presStyleIdx="3" presStyleCnt="8">
        <dgm:presLayoutVars>
          <dgm:chMax val="0"/>
          <dgm:bulletEnabled val="1"/>
        </dgm:presLayoutVars>
      </dgm:prSet>
      <dgm:spPr/>
    </dgm:pt>
    <dgm:pt modelId="{4C343694-BBA5-4ED2-A41F-FF796765FC95}" type="pres">
      <dgm:prSet presAssocID="{C0329212-6DCD-4F99-A0DA-BDDEADC1C289}" presName="spacer" presStyleCnt="0"/>
      <dgm:spPr/>
    </dgm:pt>
    <dgm:pt modelId="{A7B00905-CB2B-42F8-976E-34C42ED67B14}" type="pres">
      <dgm:prSet presAssocID="{2D34A254-4E7B-44D4-B830-A3565DFEFBB7}" presName="parentText" presStyleLbl="node1" presStyleIdx="4" presStyleCnt="8">
        <dgm:presLayoutVars>
          <dgm:chMax val="0"/>
          <dgm:bulletEnabled val="1"/>
        </dgm:presLayoutVars>
      </dgm:prSet>
      <dgm:spPr/>
    </dgm:pt>
    <dgm:pt modelId="{50E696CF-89AD-44C0-A19D-4CD91199E320}" type="pres">
      <dgm:prSet presAssocID="{C8F3D533-7923-457E-8979-8F4BBD9351F8}" presName="spacer" presStyleCnt="0"/>
      <dgm:spPr/>
    </dgm:pt>
    <dgm:pt modelId="{F7C54364-C115-47D3-9710-37B4FF628936}" type="pres">
      <dgm:prSet presAssocID="{D5353D3E-B8FC-44B1-A367-BE7D3DE12786}" presName="parentText" presStyleLbl="node1" presStyleIdx="5" presStyleCnt="8">
        <dgm:presLayoutVars>
          <dgm:chMax val="0"/>
          <dgm:bulletEnabled val="1"/>
        </dgm:presLayoutVars>
      </dgm:prSet>
      <dgm:spPr/>
    </dgm:pt>
    <dgm:pt modelId="{2ADC266D-8701-4347-BAE1-6B2B3213CBCB}" type="pres">
      <dgm:prSet presAssocID="{F49430EA-A928-4944-8152-FA93E4C9F058}" presName="spacer" presStyleCnt="0"/>
      <dgm:spPr/>
    </dgm:pt>
    <dgm:pt modelId="{362A08A0-43F6-4DB8-9405-945C238FB07A}" type="pres">
      <dgm:prSet presAssocID="{9413DE22-4F6C-4347-8232-F3116BCB7D8E}" presName="parentText" presStyleLbl="node1" presStyleIdx="6" presStyleCnt="8">
        <dgm:presLayoutVars>
          <dgm:chMax val="0"/>
          <dgm:bulletEnabled val="1"/>
        </dgm:presLayoutVars>
      </dgm:prSet>
      <dgm:spPr/>
    </dgm:pt>
    <dgm:pt modelId="{4DB84B77-9465-453A-B84A-5B62E1D58153}" type="pres">
      <dgm:prSet presAssocID="{05FE4046-78A9-4DA0-87D7-DBE474968548}" presName="spacer" presStyleCnt="0"/>
      <dgm:spPr/>
    </dgm:pt>
    <dgm:pt modelId="{9C6004D0-A1DA-4D72-B8FE-BE7C05C04BF7}" type="pres">
      <dgm:prSet presAssocID="{283704CC-1169-4BBE-A421-14C8850F33E5}" presName="parentText" presStyleLbl="node1" presStyleIdx="7" presStyleCnt="8">
        <dgm:presLayoutVars>
          <dgm:chMax val="0"/>
          <dgm:bulletEnabled val="1"/>
        </dgm:presLayoutVars>
      </dgm:prSet>
      <dgm:spPr/>
    </dgm:pt>
  </dgm:ptLst>
  <dgm:cxnLst>
    <dgm:cxn modelId="{595FE71F-6256-4BE6-A00F-B81F026180D6}" srcId="{D75FF8E5-A3EE-4B16-80FF-F461A2FC63F8}" destId="{243D4EBB-D844-4BF4-A269-51BF293E31B3}" srcOrd="2" destOrd="0" parTransId="{AA9E69DD-DE12-4EB8-B3D0-8422EF11CC7D}" sibTransId="{F8441F70-E824-4DF2-A0EC-0C4B5345EF10}"/>
    <dgm:cxn modelId="{E0E7B220-43BB-4EEA-B39D-4BA8435E645A}" type="presOf" srcId="{283704CC-1169-4BBE-A421-14C8850F33E5}" destId="{9C6004D0-A1DA-4D72-B8FE-BE7C05C04BF7}" srcOrd="0" destOrd="0" presId="urn:microsoft.com/office/officeart/2005/8/layout/vList2"/>
    <dgm:cxn modelId="{A91A7522-57D4-448A-B936-48903EC2AC44}" type="presOf" srcId="{D75FF8E5-A3EE-4B16-80FF-F461A2FC63F8}" destId="{614065E1-5FF2-49C9-BB4E-426B5105AA59}" srcOrd="0" destOrd="0" presId="urn:microsoft.com/office/officeart/2005/8/layout/vList2"/>
    <dgm:cxn modelId="{6934B442-EC1A-4690-9A68-8B03A59D0C45}" srcId="{D75FF8E5-A3EE-4B16-80FF-F461A2FC63F8}" destId="{234C79DA-8D73-4EE0-AE41-0358DBF128E2}" srcOrd="0" destOrd="0" parTransId="{B13B86D8-4407-4999-8109-CFE8BB034BFD}" sibTransId="{505A0962-DF38-4B65-814F-A6D663793CEC}"/>
    <dgm:cxn modelId="{343ADA44-5B5E-4E46-A863-DDA599FF305B}" srcId="{D75FF8E5-A3EE-4B16-80FF-F461A2FC63F8}" destId="{283704CC-1169-4BBE-A421-14C8850F33E5}" srcOrd="7" destOrd="0" parTransId="{720FF238-2233-4312-B2F9-0E5B3C18EAB6}" sibTransId="{35B873DB-0F8E-453F-96E4-FDB6BBD4E6FB}"/>
    <dgm:cxn modelId="{7ED9D545-DA35-4E6F-8140-C0E71779F3C8}" type="presOf" srcId="{234C79DA-8D73-4EE0-AE41-0358DBF128E2}" destId="{3024FAC1-E8CC-4814-B0AF-46EFCD14C971}" srcOrd="0" destOrd="0" presId="urn:microsoft.com/office/officeart/2005/8/layout/vList2"/>
    <dgm:cxn modelId="{2F951068-EE09-479F-B78A-AAF59A2EE8AA}" type="presOf" srcId="{243D4EBB-D844-4BF4-A269-51BF293E31B3}" destId="{9C43A190-C0A9-4CB9-83A7-C9ADB263AF2D}" srcOrd="0" destOrd="0" presId="urn:microsoft.com/office/officeart/2005/8/layout/vList2"/>
    <dgm:cxn modelId="{86402756-51C2-4BBC-9646-18306EB52888}" srcId="{D75FF8E5-A3EE-4B16-80FF-F461A2FC63F8}" destId="{D5353D3E-B8FC-44B1-A367-BE7D3DE12786}" srcOrd="5" destOrd="0" parTransId="{2A9648D9-5ED3-41F8-91EC-D296CD02089B}" sibTransId="{F49430EA-A928-4944-8152-FA93E4C9F058}"/>
    <dgm:cxn modelId="{44730A86-0B39-47BA-8B80-A8B83BFDB363}" type="presOf" srcId="{2D34A254-4E7B-44D4-B830-A3565DFEFBB7}" destId="{A7B00905-CB2B-42F8-976E-34C42ED67B14}" srcOrd="0" destOrd="0" presId="urn:microsoft.com/office/officeart/2005/8/layout/vList2"/>
    <dgm:cxn modelId="{F285AF8A-ED6A-4639-8A84-BD1D53DCD9C3}" type="presOf" srcId="{D5353D3E-B8FC-44B1-A367-BE7D3DE12786}" destId="{F7C54364-C115-47D3-9710-37B4FF628936}" srcOrd="0" destOrd="0" presId="urn:microsoft.com/office/officeart/2005/8/layout/vList2"/>
    <dgm:cxn modelId="{16B5FB8C-B4AE-4396-AF47-9E3DE9A44D44}" type="presOf" srcId="{9413DE22-4F6C-4347-8232-F3116BCB7D8E}" destId="{362A08A0-43F6-4DB8-9405-945C238FB07A}" srcOrd="0" destOrd="0" presId="urn:microsoft.com/office/officeart/2005/8/layout/vList2"/>
    <dgm:cxn modelId="{C911788E-4B8E-4E16-988F-BB662E950E8F}" srcId="{D75FF8E5-A3EE-4B16-80FF-F461A2FC63F8}" destId="{CCFF95B5-7931-4E81-A494-91C9DE151891}" srcOrd="3" destOrd="0" parTransId="{F3B47AFF-CDEA-4566-8AC8-D4DE22889FE2}" sibTransId="{C0329212-6DCD-4F99-A0DA-BDDEADC1C289}"/>
    <dgm:cxn modelId="{FD98F6A4-B7DF-429F-AF15-2CE2562A4B1E}" type="presOf" srcId="{CCFF95B5-7931-4E81-A494-91C9DE151891}" destId="{64986F98-400C-4BC8-801F-48AB7E786A91}" srcOrd="0" destOrd="0" presId="urn:microsoft.com/office/officeart/2005/8/layout/vList2"/>
    <dgm:cxn modelId="{5A9D12AD-C8C0-4FF5-A11E-01DC0C36F387}" srcId="{D75FF8E5-A3EE-4B16-80FF-F461A2FC63F8}" destId="{9413DE22-4F6C-4347-8232-F3116BCB7D8E}" srcOrd="6" destOrd="0" parTransId="{C0F272DF-2339-4CE2-B8FC-4764136F6958}" sibTransId="{05FE4046-78A9-4DA0-87D7-DBE474968548}"/>
    <dgm:cxn modelId="{F07ECBD2-96B9-432A-A457-06773A8D40B1}" srcId="{D75FF8E5-A3EE-4B16-80FF-F461A2FC63F8}" destId="{2D34A254-4E7B-44D4-B830-A3565DFEFBB7}" srcOrd="4" destOrd="0" parTransId="{7469599D-86C0-418B-A513-9A240E133D70}" sibTransId="{C8F3D533-7923-457E-8979-8F4BBD9351F8}"/>
    <dgm:cxn modelId="{587512ED-0BD2-4505-9804-69AE071DB071}" srcId="{D75FF8E5-A3EE-4B16-80FF-F461A2FC63F8}" destId="{377601CE-2422-4A69-8D59-F60960EFB5D5}" srcOrd="1" destOrd="0" parTransId="{442D5956-817C-4F73-B7FD-CBE9F4DD50D9}" sibTransId="{07E0099C-C4E3-4960-A90E-75ADFEF1606F}"/>
    <dgm:cxn modelId="{2406BAF1-5B1C-45A6-8D4E-C170655EF60A}" type="presOf" srcId="{377601CE-2422-4A69-8D59-F60960EFB5D5}" destId="{4BE37789-A394-4955-A7CD-91F19FF8BDC5}" srcOrd="0" destOrd="0" presId="urn:microsoft.com/office/officeart/2005/8/layout/vList2"/>
    <dgm:cxn modelId="{BF6C40BF-D885-4C45-A6F0-BBF34DF69C88}" type="presParOf" srcId="{614065E1-5FF2-49C9-BB4E-426B5105AA59}" destId="{3024FAC1-E8CC-4814-B0AF-46EFCD14C971}" srcOrd="0" destOrd="0" presId="urn:microsoft.com/office/officeart/2005/8/layout/vList2"/>
    <dgm:cxn modelId="{C867E2C4-B007-4782-ABF7-3D94040A1E74}" type="presParOf" srcId="{614065E1-5FF2-49C9-BB4E-426B5105AA59}" destId="{6809A51D-887F-4529-930D-CF3E737B8AB1}" srcOrd="1" destOrd="0" presId="urn:microsoft.com/office/officeart/2005/8/layout/vList2"/>
    <dgm:cxn modelId="{F7325D07-3A20-4E99-BDBE-665092365C91}" type="presParOf" srcId="{614065E1-5FF2-49C9-BB4E-426B5105AA59}" destId="{4BE37789-A394-4955-A7CD-91F19FF8BDC5}" srcOrd="2" destOrd="0" presId="urn:microsoft.com/office/officeart/2005/8/layout/vList2"/>
    <dgm:cxn modelId="{34C2CFEE-0A36-492D-BA2A-0D092038465C}" type="presParOf" srcId="{614065E1-5FF2-49C9-BB4E-426B5105AA59}" destId="{712C84C7-E3BD-4223-B5C3-A6FBAC0EF41D}" srcOrd="3" destOrd="0" presId="urn:microsoft.com/office/officeart/2005/8/layout/vList2"/>
    <dgm:cxn modelId="{9E415FAF-D11A-413F-B278-A085D430AD91}" type="presParOf" srcId="{614065E1-5FF2-49C9-BB4E-426B5105AA59}" destId="{9C43A190-C0A9-4CB9-83A7-C9ADB263AF2D}" srcOrd="4" destOrd="0" presId="urn:microsoft.com/office/officeart/2005/8/layout/vList2"/>
    <dgm:cxn modelId="{BD016F18-8B78-4022-B02F-1D7FDF1774F3}" type="presParOf" srcId="{614065E1-5FF2-49C9-BB4E-426B5105AA59}" destId="{3C6F3ED7-3FDB-4EDB-B517-55E0F8776ED3}" srcOrd="5" destOrd="0" presId="urn:microsoft.com/office/officeart/2005/8/layout/vList2"/>
    <dgm:cxn modelId="{F6BDB811-ABFD-4455-B700-5AA0F7C534B2}" type="presParOf" srcId="{614065E1-5FF2-49C9-BB4E-426B5105AA59}" destId="{64986F98-400C-4BC8-801F-48AB7E786A91}" srcOrd="6" destOrd="0" presId="urn:microsoft.com/office/officeart/2005/8/layout/vList2"/>
    <dgm:cxn modelId="{B29F6AAC-F1DC-4C93-8E09-BAD167778A23}" type="presParOf" srcId="{614065E1-5FF2-49C9-BB4E-426B5105AA59}" destId="{4C343694-BBA5-4ED2-A41F-FF796765FC95}" srcOrd="7" destOrd="0" presId="urn:microsoft.com/office/officeart/2005/8/layout/vList2"/>
    <dgm:cxn modelId="{3D322E7B-7DF5-4AA1-93A7-A44F5938B34A}" type="presParOf" srcId="{614065E1-5FF2-49C9-BB4E-426B5105AA59}" destId="{A7B00905-CB2B-42F8-976E-34C42ED67B14}" srcOrd="8" destOrd="0" presId="urn:microsoft.com/office/officeart/2005/8/layout/vList2"/>
    <dgm:cxn modelId="{31E65D6A-0708-4710-9A67-78C9D0E543FB}" type="presParOf" srcId="{614065E1-5FF2-49C9-BB4E-426B5105AA59}" destId="{50E696CF-89AD-44C0-A19D-4CD91199E320}" srcOrd="9" destOrd="0" presId="urn:microsoft.com/office/officeart/2005/8/layout/vList2"/>
    <dgm:cxn modelId="{82838C4B-C213-4C6F-AEB9-D0EDC72B5EB1}" type="presParOf" srcId="{614065E1-5FF2-49C9-BB4E-426B5105AA59}" destId="{F7C54364-C115-47D3-9710-37B4FF628936}" srcOrd="10" destOrd="0" presId="urn:microsoft.com/office/officeart/2005/8/layout/vList2"/>
    <dgm:cxn modelId="{C007E0AD-853D-48A2-BD63-8692638BC870}" type="presParOf" srcId="{614065E1-5FF2-49C9-BB4E-426B5105AA59}" destId="{2ADC266D-8701-4347-BAE1-6B2B3213CBCB}" srcOrd="11" destOrd="0" presId="urn:microsoft.com/office/officeart/2005/8/layout/vList2"/>
    <dgm:cxn modelId="{C536C543-1D0D-42D3-9CEE-907B802B9243}" type="presParOf" srcId="{614065E1-5FF2-49C9-BB4E-426B5105AA59}" destId="{362A08A0-43F6-4DB8-9405-945C238FB07A}" srcOrd="12" destOrd="0" presId="urn:microsoft.com/office/officeart/2005/8/layout/vList2"/>
    <dgm:cxn modelId="{4366FBBD-F22F-4F77-8A69-4A6128263BE1}" type="presParOf" srcId="{614065E1-5FF2-49C9-BB4E-426B5105AA59}" destId="{4DB84B77-9465-453A-B84A-5B62E1D58153}" srcOrd="13" destOrd="0" presId="urn:microsoft.com/office/officeart/2005/8/layout/vList2"/>
    <dgm:cxn modelId="{5087A04F-1B71-469E-B914-BCD3D49763C5}" type="presParOf" srcId="{614065E1-5FF2-49C9-BB4E-426B5105AA59}" destId="{9C6004D0-A1DA-4D72-B8FE-BE7C05C04BF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4DBE3F-011B-4627-A0B3-8B5C47D9715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18DFF33-A442-46FC-BFD1-641F03121F2F}">
      <dgm:prSet custT="1"/>
      <dgm:spPr/>
      <dgm:t>
        <a:bodyPr/>
        <a:lstStyle/>
        <a:p>
          <a:r>
            <a:rPr lang="en-US" sz="2400"/>
            <a:t>Phong toả tạm thời ngay toàn bộ trường học</a:t>
          </a:r>
        </a:p>
      </dgm:t>
    </dgm:pt>
    <dgm:pt modelId="{2727AF91-0FF9-4FA3-AC4E-6F902C052BDD}" type="parTrans" cxnId="{0437B2E0-9C99-412A-9248-E44DD8217F0E}">
      <dgm:prSet/>
      <dgm:spPr/>
      <dgm:t>
        <a:bodyPr/>
        <a:lstStyle/>
        <a:p>
          <a:endParaRPr lang="en-US" sz="2000"/>
        </a:p>
      </dgm:t>
    </dgm:pt>
    <dgm:pt modelId="{B46E77BF-89D0-43EF-B4D3-76F1DE7DE74E}" type="sibTrans" cxnId="{0437B2E0-9C99-412A-9248-E44DD8217F0E}">
      <dgm:prSet/>
      <dgm:spPr/>
      <dgm:t>
        <a:bodyPr/>
        <a:lstStyle/>
        <a:p>
          <a:endParaRPr lang="en-US" sz="2000"/>
        </a:p>
      </dgm:t>
    </dgm:pt>
    <dgm:pt modelId="{ED0A2421-8C47-4A26-A837-4581491949FE}">
      <dgm:prSet custT="1"/>
      <dgm:spPr/>
      <dgm:t>
        <a:bodyPr/>
        <a:lstStyle/>
        <a:p>
          <a:r>
            <a:rPr lang="en-US" sz="2400"/>
            <a:t>Thông báo và phối hợp với cơ quan y tế địa phương để triển khai các biện pháp phòng, chống dịch. Lập tức tách F0 và đưa F0 đi cách ly, điều trị tại cơ </a:t>
          </a:r>
          <a:r>
            <a:rPr lang="vi-VN" sz="2400"/>
            <a:t>sở y tế theo </a:t>
          </a:r>
          <a:r>
            <a:rPr lang="en-US" sz="2400"/>
            <a:t>quy định</a:t>
          </a:r>
        </a:p>
      </dgm:t>
    </dgm:pt>
    <dgm:pt modelId="{15CCC059-813E-4887-9247-F03FB6493137}" type="parTrans" cxnId="{7A64EED1-6C33-4023-BEDA-C698420DD7B2}">
      <dgm:prSet/>
      <dgm:spPr/>
      <dgm:t>
        <a:bodyPr/>
        <a:lstStyle/>
        <a:p>
          <a:endParaRPr lang="en-US" sz="2000"/>
        </a:p>
      </dgm:t>
    </dgm:pt>
    <dgm:pt modelId="{4D28A451-7602-440D-9668-9CC83D172EC1}" type="sibTrans" cxnId="{7A64EED1-6C33-4023-BEDA-C698420DD7B2}">
      <dgm:prSet/>
      <dgm:spPr/>
      <dgm:t>
        <a:bodyPr/>
        <a:lstStyle/>
        <a:p>
          <a:endParaRPr lang="en-US" sz="2000"/>
        </a:p>
      </dgm:t>
    </dgm:pt>
    <dgm:pt modelId="{FDE69EA6-9DED-4FFB-911B-35E1CD8412BB}">
      <dgm:prSet custT="1"/>
      <dgm:spPr/>
      <dgm:t>
        <a:bodyPr/>
        <a:lstStyle/>
        <a:p>
          <a:r>
            <a:rPr lang="en-US" sz="2400"/>
            <a:t>Rà soát ngay để phát hiện toàn bộ học sinh, giáo viên, người lao động đang có triệu chứng nghi ngờ mắc bệnh trong trường học và đang ở trong cộng đồng. Tổ chức ngay việc cách ly tạm thời tại trường học ca bệnh nghi ngờ và tổ chức lấy mẫu đơn tại một khu vực riêng.</a:t>
          </a:r>
        </a:p>
      </dgm:t>
    </dgm:pt>
    <dgm:pt modelId="{35054291-81A4-4260-A9AA-241D089B2AA3}" type="parTrans" cxnId="{E3E748DD-C8BD-4DD3-9F0C-F431D555587F}">
      <dgm:prSet/>
      <dgm:spPr/>
      <dgm:t>
        <a:bodyPr/>
        <a:lstStyle/>
        <a:p>
          <a:endParaRPr lang="en-US" sz="2000"/>
        </a:p>
      </dgm:t>
    </dgm:pt>
    <dgm:pt modelId="{4BA98FFF-3026-465C-8080-6D89F851192B}" type="sibTrans" cxnId="{E3E748DD-C8BD-4DD3-9F0C-F431D555587F}">
      <dgm:prSet/>
      <dgm:spPr/>
      <dgm:t>
        <a:bodyPr/>
        <a:lstStyle/>
        <a:p>
          <a:endParaRPr lang="en-US" sz="2000"/>
        </a:p>
      </dgm:t>
    </dgm:pt>
    <dgm:pt modelId="{38EB189E-403E-4F90-8921-C01CE52BBFC8}" type="pres">
      <dgm:prSet presAssocID="{3D4DBE3F-011B-4627-A0B3-8B5C47D97150}" presName="linear" presStyleCnt="0">
        <dgm:presLayoutVars>
          <dgm:animLvl val="lvl"/>
          <dgm:resizeHandles val="exact"/>
        </dgm:presLayoutVars>
      </dgm:prSet>
      <dgm:spPr/>
    </dgm:pt>
    <dgm:pt modelId="{C3B4E3A9-5902-41E4-8926-66BCCC5D873B}" type="pres">
      <dgm:prSet presAssocID="{D18DFF33-A442-46FC-BFD1-641F03121F2F}" presName="parentText" presStyleLbl="node1" presStyleIdx="0" presStyleCnt="3" custScaleY="59893" custLinFactY="-19128" custLinFactNeighborX="-307" custLinFactNeighborY="-100000">
        <dgm:presLayoutVars>
          <dgm:chMax val="0"/>
          <dgm:bulletEnabled val="1"/>
        </dgm:presLayoutVars>
      </dgm:prSet>
      <dgm:spPr/>
    </dgm:pt>
    <dgm:pt modelId="{5B08A4C4-41D3-4267-ACC2-98164BFAAFB7}" type="pres">
      <dgm:prSet presAssocID="{B46E77BF-89D0-43EF-B4D3-76F1DE7DE74E}" presName="spacer" presStyleCnt="0"/>
      <dgm:spPr/>
    </dgm:pt>
    <dgm:pt modelId="{5AAA29CE-A684-4C12-BD69-419A65593412}" type="pres">
      <dgm:prSet presAssocID="{ED0A2421-8C47-4A26-A837-4581491949FE}" presName="parentText" presStyleLbl="node1" presStyleIdx="1" presStyleCnt="3" custLinFactY="-3783" custLinFactNeighborX="-649" custLinFactNeighborY="-100000">
        <dgm:presLayoutVars>
          <dgm:chMax val="0"/>
          <dgm:bulletEnabled val="1"/>
        </dgm:presLayoutVars>
      </dgm:prSet>
      <dgm:spPr/>
    </dgm:pt>
    <dgm:pt modelId="{4194EABF-6931-4F75-BEC0-A030511BAAE3}" type="pres">
      <dgm:prSet presAssocID="{4D28A451-7602-440D-9668-9CC83D172EC1}" presName="spacer" presStyleCnt="0"/>
      <dgm:spPr/>
    </dgm:pt>
    <dgm:pt modelId="{D40FCA58-D3A5-44E2-8698-1A8913A73BE3}" type="pres">
      <dgm:prSet presAssocID="{FDE69EA6-9DED-4FFB-911B-35E1CD8412BB}" presName="parentText" presStyleLbl="node1" presStyleIdx="2" presStyleCnt="3" custScaleY="129731">
        <dgm:presLayoutVars>
          <dgm:chMax val="0"/>
          <dgm:bulletEnabled val="1"/>
        </dgm:presLayoutVars>
      </dgm:prSet>
      <dgm:spPr/>
    </dgm:pt>
  </dgm:ptLst>
  <dgm:cxnLst>
    <dgm:cxn modelId="{87C93090-397D-4F85-AA65-EAF27F4E748D}" type="presOf" srcId="{D18DFF33-A442-46FC-BFD1-641F03121F2F}" destId="{C3B4E3A9-5902-41E4-8926-66BCCC5D873B}" srcOrd="0" destOrd="0" presId="urn:microsoft.com/office/officeart/2005/8/layout/vList2"/>
    <dgm:cxn modelId="{93C262AF-5D11-4879-9ECF-A6F48FAA6406}" type="presOf" srcId="{3D4DBE3F-011B-4627-A0B3-8B5C47D97150}" destId="{38EB189E-403E-4F90-8921-C01CE52BBFC8}" srcOrd="0" destOrd="0" presId="urn:microsoft.com/office/officeart/2005/8/layout/vList2"/>
    <dgm:cxn modelId="{7A64EED1-6C33-4023-BEDA-C698420DD7B2}" srcId="{3D4DBE3F-011B-4627-A0B3-8B5C47D97150}" destId="{ED0A2421-8C47-4A26-A837-4581491949FE}" srcOrd="1" destOrd="0" parTransId="{15CCC059-813E-4887-9247-F03FB6493137}" sibTransId="{4D28A451-7602-440D-9668-9CC83D172EC1}"/>
    <dgm:cxn modelId="{E3E748DD-C8BD-4DD3-9F0C-F431D555587F}" srcId="{3D4DBE3F-011B-4627-A0B3-8B5C47D97150}" destId="{FDE69EA6-9DED-4FFB-911B-35E1CD8412BB}" srcOrd="2" destOrd="0" parTransId="{35054291-81A4-4260-A9AA-241D089B2AA3}" sibTransId="{4BA98FFF-3026-465C-8080-6D89F851192B}"/>
    <dgm:cxn modelId="{0437B2E0-9C99-412A-9248-E44DD8217F0E}" srcId="{3D4DBE3F-011B-4627-A0B3-8B5C47D97150}" destId="{D18DFF33-A442-46FC-BFD1-641F03121F2F}" srcOrd="0" destOrd="0" parTransId="{2727AF91-0FF9-4FA3-AC4E-6F902C052BDD}" sibTransId="{B46E77BF-89D0-43EF-B4D3-76F1DE7DE74E}"/>
    <dgm:cxn modelId="{AC50D3F5-6B05-4A1B-8C96-757BCE7F571B}" type="presOf" srcId="{FDE69EA6-9DED-4FFB-911B-35E1CD8412BB}" destId="{D40FCA58-D3A5-44E2-8698-1A8913A73BE3}" srcOrd="0" destOrd="0" presId="urn:microsoft.com/office/officeart/2005/8/layout/vList2"/>
    <dgm:cxn modelId="{E5EAF4F5-90D7-4251-A02C-C7A5D6F79418}" type="presOf" srcId="{ED0A2421-8C47-4A26-A837-4581491949FE}" destId="{5AAA29CE-A684-4C12-BD69-419A65593412}" srcOrd="0" destOrd="0" presId="urn:microsoft.com/office/officeart/2005/8/layout/vList2"/>
    <dgm:cxn modelId="{87356491-E4FB-4BCB-B67B-59742F03648D}" type="presParOf" srcId="{38EB189E-403E-4F90-8921-C01CE52BBFC8}" destId="{C3B4E3A9-5902-41E4-8926-66BCCC5D873B}" srcOrd="0" destOrd="0" presId="urn:microsoft.com/office/officeart/2005/8/layout/vList2"/>
    <dgm:cxn modelId="{67D78FC4-6166-4B10-BAB5-132E39750719}" type="presParOf" srcId="{38EB189E-403E-4F90-8921-C01CE52BBFC8}" destId="{5B08A4C4-41D3-4267-ACC2-98164BFAAFB7}" srcOrd="1" destOrd="0" presId="urn:microsoft.com/office/officeart/2005/8/layout/vList2"/>
    <dgm:cxn modelId="{5B4D88AC-C095-47D4-B5F1-95A3EDA9E3D6}" type="presParOf" srcId="{38EB189E-403E-4F90-8921-C01CE52BBFC8}" destId="{5AAA29CE-A684-4C12-BD69-419A65593412}" srcOrd="2" destOrd="0" presId="urn:microsoft.com/office/officeart/2005/8/layout/vList2"/>
    <dgm:cxn modelId="{39341C2D-83AB-4018-BC77-C39D0F9C8A44}" type="presParOf" srcId="{38EB189E-403E-4F90-8921-C01CE52BBFC8}" destId="{4194EABF-6931-4F75-BEC0-A030511BAAE3}" srcOrd="3" destOrd="0" presId="urn:microsoft.com/office/officeart/2005/8/layout/vList2"/>
    <dgm:cxn modelId="{03E3891E-F737-4CF8-A4FF-8B7F4DB18B5D}" type="presParOf" srcId="{38EB189E-403E-4F90-8921-C01CE52BBFC8}" destId="{D40FCA58-D3A5-44E2-8698-1A8913A73BE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6F54A5-0A74-4F89-AEEF-8EE6B604B1B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B44EB0F-5A6B-46B9-A4E4-ABA057BD2F3E}">
      <dgm:prSet/>
      <dgm:spPr/>
      <dgm:t>
        <a:bodyPr/>
        <a:lstStyle/>
        <a:p>
          <a:r>
            <a:rPr lang="en-US"/>
            <a:t>Truy vết F1 triệt để tại trường học cũng như trong cộng đồng</a:t>
          </a:r>
        </a:p>
      </dgm:t>
    </dgm:pt>
    <dgm:pt modelId="{564C7F95-B661-40EB-83B1-B011A2ABBB9E}" type="parTrans" cxnId="{9A9C7186-2045-4BE8-9BFF-BD9DD8E9D5D2}">
      <dgm:prSet/>
      <dgm:spPr/>
      <dgm:t>
        <a:bodyPr/>
        <a:lstStyle/>
        <a:p>
          <a:endParaRPr lang="en-US"/>
        </a:p>
      </dgm:t>
    </dgm:pt>
    <dgm:pt modelId="{F3A98609-B58F-487B-9695-B8D896340C00}" type="sibTrans" cxnId="{9A9C7186-2045-4BE8-9BFF-BD9DD8E9D5D2}">
      <dgm:prSet/>
      <dgm:spPr/>
      <dgm:t>
        <a:bodyPr/>
        <a:lstStyle/>
        <a:p>
          <a:endParaRPr lang="en-US"/>
        </a:p>
      </dgm:t>
    </dgm:pt>
    <dgm:pt modelId="{056CF8EE-23C9-47D0-B9E6-44A0046D0299}">
      <dgm:prSet custT="1"/>
      <dgm:spPr/>
      <dgm:t>
        <a:bodyPr/>
        <a:lstStyle/>
        <a:p>
          <a:r>
            <a:rPr lang="en-US" sz="2400"/>
            <a:t>Tại trường học: Tách ngay F1 ra một khu vực riêng để tổ chức cách ly theo quy định; tất cả học sinh, giáo viên trong cùng lớp học có F0 được coi là F1; lấy mẫu bệnh phẩm F1 lần đầu theo mẫu đơn. </a:t>
          </a:r>
        </a:p>
      </dgm:t>
    </dgm:pt>
    <dgm:pt modelId="{4F76507E-B8DF-43EF-9820-D756692AB477}" type="parTrans" cxnId="{6EB03833-127A-4BB2-B26E-571EE6F448E1}">
      <dgm:prSet/>
      <dgm:spPr/>
      <dgm:t>
        <a:bodyPr/>
        <a:lstStyle/>
        <a:p>
          <a:endParaRPr lang="en-US"/>
        </a:p>
      </dgm:t>
    </dgm:pt>
    <dgm:pt modelId="{66E680F2-588D-41C1-ACFE-37BF888F1462}" type="sibTrans" cxnId="{6EB03833-127A-4BB2-B26E-571EE6F448E1}">
      <dgm:prSet/>
      <dgm:spPr/>
      <dgm:t>
        <a:bodyPr/>
        <a:lstStyle/>
        <a:p>
          <a:endParaRPr lang="en-US"/>
        </a:p>
      </dgm:t>
    </dgm:pt>
    <dgm:pt modelId="{06E9EE48-0118-4107-8EFC-4D0819720798}">
      <dgm:prSet custT="1"/>
      <dgm:spPr/>
      <dgm:t>
        <a:bodyPr/>
        <a:lstStyle/>
        <a:p>
          <a:r>
            <a:rPr lang="en-US" sz="2400"/>
            <a:t>Đối với cán bộ, giáo viên, học sinh là F1 đang ở cộng đồng, yêu cầu ở yên tại nơi lưu trú và thông báo ngay cho y tế cơ sở để xử lý. </a:t>
          </a:r>
        </a:p>
      </dgm:t>
    </dgm:pt>
    <dgm:pt modelId="{4932D880-8C13-44A8-A745-BED945050A40}" type="parTrans" cxnId="{B96287CC-B08C-4A02-B146-44BD4C256B06}">
      <dgm:prSet/>
      <dgm:spPr/>
      <dgm:t>
        <a:bodyPr/>
        <a:lstStyle/>
        <a:p>
          <a:endParaRPr lang="en-US"/>
        </a:p>
      </dgm:t>
    </dgm:pt>
    <dgm:pt modelId="{886507D6-BDF0-4395-94B0-153170037FC2}" type="sibTrans" cxnId="{B96287CC-B08C-4A02-B146-44BD4C256B06}">
      <dgm:prSet/>
      <dgm:spPr/>
      <dgm:t>
        <a:bodyPr/>
        <a:lstStyle/>
        <a:p>
          <a:endParaRPr lang="en-US"/>
        </a:p>
      </dgm:t>
    </dgm:pt>
    <dgm:pt modelId="{202D7255-5109-470F-9B19-5A5C3037C946}">
      <dgm:prSet/>
      <dgm:spPr/>
      <dgm:t>
        <a:bodyPr/>
        <a:lstStyle/>
        <a:p>
          <a:r>
            <a:rPr lang="en-US"/>
            <a:t>Tổ chức ngay lấy mẫu xét nghiệm nhanh cho tất cả học sinh, giáo viên, người lao động của trường </a:t>
          </a:r>
          <a:r>
            <a:rPr lang="en-US" i="1"/>
            <a:t>(Những người đang có triệu chứng nghi ngờ mắc bệnh và F1 thì lấy mẫu xét nghiệm đơn. Những người khác thì nên lấy mẫu xét nghiệm gộp 5 – 10)</a:t>
          </a:r>
          <a:endParaRPr lang="en-US"/>
        </a:p>
      </dgm:t>
    </dgm:pt>
    <dgm:pt modelId="{4E929F11-C5BF-4F5E-9916-184932D5DB32}" type="parTrans" cxnId="{E513766A-BA13-4440-AB36-11CED17E2DF9}">
      <dgm:prSet/>
      <dgm:spPr/>
      <dgm:t>
        <a:bodyPr/>
        <a:lstStyle/>
        <a:p>
          <a:endParaRPr lang="en-US"/>
        </a:p>
      </dgm:t>
    </dgm:pt>
    <dgm:pt modelId="{507E890F-C82E-45FD-9AC3-AD9DA341BC96}" type="sibTrans" cxnId="{E513766A-BA13-4440-AB36-11CED17E2DF9}">
      <dgm:prSet/>
      <dgm:spPr/>
      <dgm:t>
        <a:bodyPr/>
        <a:lstStyle/>
        <a:p>
          <a:endParaRPr lang="en-US"/>
        </a:p>
      </dgm:t>
    </dgm:pt>
    <dgm:pt modelId="{A597F71F-BC18-49BB-B6D2-1A7232A2A3FF}" type="pres">
      <dgm:prSet presAssocID="{8A6F54A5-0A74-4F89-AEEF-8EE6B604B1BD}" presName="linear" presStyleCnt="0">
        <dgm:presLayoutVars>
          <dgm:animLvl val="lvl"/>
          <dgm:resizeHandles val="exact"/>
        </dgm:presLayoutVars>
      </dgm:prSet>
      <dgm:spPr/>
    </dgm:pt>
    <dgm:pt modelId="{B0DB7FCB-612B-46D6-9804-837F5DB152C7}" type="pres">
      <dgm:prSet presAssocID="{0B44EB0F-5A6B-46B9-A4E4-ABA057BD2F3E}" presName="parentText" presStyleLbl="node1" presStyleIdx="0" presStyleCnt="2" custScaleY="53222">
        <dgm:presLayoutVars>
          <dgm:chMax val="0"/>
          <dgm:bulletEnabled val="1"/>
        </dgm:presLayoutVars>
      </dgm:prSet>
      <dgm:spPr/>
    </dgm:pt>
    <dgm:pt modelId="{FC1F05FB-067C-4926-AD91-972AB907574A}" type="pres">
      <dgm:prSet presAssocID="{0B44EB0F-5A6B-46B9-A4E4-ABA057BD2F3E}" presName="childText" presStyleLbl="revTx" presStyleIdx="0" presStyleCnt="1">
        <dgm:presLayoutVars>
          <dgm:bulletEnabled val="1"/>
        </dgm:presLayoutVars>
      </dgm:prSet>
      <dgm:spPr/>
    </dgm:pt>
    <dgm:pt modelId="{E10A5324-5C1C-4F92-89EF-201CC3A47B2B}" type="pres">
      <dgm:prSet presAssocID="{202D7255-5109-470F-9B19-5A5C3037C946}" presName="parentText" presStyleLbl="node1" presStyleIdx="1" presStyleCnt="2">
        <dgm:presLayoutVars>
          <dgm:chMax val="0"/>
          <dgm:bulletEnabled val="1"/>
        </dgm:presLayoutVars>
      </dgm:prSet>
      <dgm:spPr/>
    </dgm:pt>
  </dgm:ptLst>
  <dgm:cxnLst>
    <dgm:cxn modelId="{CBB1C711-169A-4FCE-8539-2BE9134C11C5}" type="presOf" srcId="{202D7255-5109-470F-9B19-5A5C3037C946}" destId="{E10A5324-5C1C-4F92-89EF-201CC3A47B2B}" srcOrd="0" destOrd="0" presId="urn:microsoft.com/office/officeart/2005/8/layout/vList2"/>
    <dgm:cxn modelId="{6EB03833-127A-4BB2-B26E-571EE6F448E1}" srcId="{0B44EB0F-5A6B-46B9-A4E4-ABA057BD2F3E}" destId="{056CF8EE-23C9-47D0-B9E6-44A0046D0299}" srcOrd="0" destOrd="0" parTransId="{4F76507E-B8DF-43EF-9820-D756692AB477}" sibTransId="{66E680F2-588D-41C1-ACFE-37BF888F1462}"/>
    <dgm:cxn modelId="{9AE3BE3F-80CA-4F98-A324-DDA81BEA91B5}" type="presOf" srcId="{056CF8EE-23C9-47D0-B9E6-44A0046D0299}" destId="{FC1F05FB-067C-4926-AD91-972AB907574A}" srcOrd="0" destOrd="0" presId="urn:microsoft.com/office/officeart/2005/8/layout/vList2"/>
    <dgm:cxn modelId="{C24CA341-C5CE-4BD7-8B09-66DD1553E641}" type="presOf" srcId="{06E9EE48-0118-4107-8EFC-4D0819720798}" destId="{FC1F05FB-067C-4926-AD91-972AB907574A}" srcOrd="0" destOrd="1" presId="urn:microsoft.com/office/officeart/2005/8/layout/vList2"/>
    <dgm:cxn modelId="{59F3346A-2E64-44E2-9F9C-AA46A24B23AF}" type="presOf" srcId="{8A6F54A5-0A74-4F89-AEEF-8EE6B604B1BD}" destId="{A597F71F-BC18-49BB-B6D2-1A7232A2A3FF}" srcOrd="0" destOrd="0" presId="urn:microsoft.com/office/officeart/2005/8/layout/vList2"/>
    <dgm:cxn modelId="{E513766A-BA13-4440-AB36-11CED17E2DF9}" srcId="{8A6F54A5-0A74-4F89-AEEF-8EE6B604B1BD}" destId="{202D7255-5109-470F-9B19-5A5C3037C946}" srcOrd="1" destOrd="0" parTransId="{4E929F11-C5BF-4F5E-9916-184932D5DB32}" sibTransId="{507E890F-C82E-45FD-9AC3-AD9DA341BC96}"/>
    <dgm:cxn modelId="{9A9C7186-2045-4BE8-9BFF-BD9DD8E9D5D2}" srcId="{8A6F54A5-0A74-4F89-AEEF-8EE6B604B1BD}" destId="{0B44EB0F-5A6B-46B9-A4E4-ABA057BD2F3E}" srcOrd="0" destOrd="0" parTransId="{564C7F95-B661-40EB-83B1-B011A2ABBB9E}" sibTransId="{F3A98609-B58F-487B-9695-B8D896340C00}"/>
    <dgm:cxn modelId="{FB670A9C-E057-41D1-B42E-D0C2CD388895}" type="presOf" srcId="{0B44EB0F-5A6B-46B9-A4E4-ABA057BD2F3E}" destId="{B0DB7FCB-612B-46D6-9804-837F5DB152C7}" srcOrd="0" destOrd="0" presId="urn:microsoft.com/office/officeart/2005/8/layout/vList2"/>
    <dgm:cxn modelId="{B96287CC-B08C-4A02-B146-44BD4C256B06}" srcId="{0B44EB0F-5A6B-46B9-A4E4-ABA057BD2F3E}" destId="{06E9EE48-0118-4107-8EFC-4D0819720798}" srcOrd="1" destOrd="0" parTransId="{4932D880-8C13-44A8-A745-BED945050A40}" sibTransId="{886507D6-BDF0-4395-94B0-153170037FC2}"/>
    <dgm:cxn modelId="{52F7B374-202B-4A41-92F7-8D7AE01EF1A4}" type="presParOf" srcId="{A597F71F-BC18-49BB-B6D2-1A7232A2A3FF}" destId="{B0DB7FCB-612B-46D6-9804-837F5DB152C7}" srcOrd="0" destOrd="0" presId="urn:microsoft.com/office/officeart/2005/8/layout/vList2"/>
    <dgm:cxn modelId="{1109B60B-B102-4931-AFEE-B6C7B7A5E27B}" type="presParOf" srcId="{A597F71F-BC18-49BB-B6D2-1A7232A2A3FF}" destId="{FC1F05FB-067C-4926-AD91-972AB907574A}" srcOrd="1" destOrd="0" presId="urn:microsoft.com/office/officeart/2005/8/layout/vList2"/>
    <dgm:cxn modelId="{C73CFF7C-C0B2-4437-8C28-A3F3C9369505}" type="presParOf" srcId="{A597F71F-BC18-49BB-B6D2-1A7232A2A3FF}" destId="{E10A5324-5C1C-4F92-89EF-201CC3A47B2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E6C38A-ECB5-4051-B861-5890DCDD19E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5084295-48AE-4CD5-96D9-1343DAF9A1D8}">
      <dgm:prSet/>
      <dgm:spPr/>
      <dgm:t>
        <a:bodyPr/>
        <a:lstStyle/>
        <a:p>
          <a:r>
            <a:rPr lang="en-US"/>
            <a:t>Rà soát F2, xem xét lấy mẫu xét nghiệm cho F2 nếu tiên lượng thấy nguy cơ F1 có thể đã trở thành F0 và lây cho F2</a:t>
          </a:r>
        </a:p>
      </dgm:t>
    </dgm:pt>
    <dgm:pt modelId="{3F1F9DCE-B247-40E9-84E9-0FCA57D47E14}" type="parTrans" cxnId="{C3350057-2FFF-4EE7-B367-5CAD2E29DF6D}">
      <dgm:prSet/>
      <dgm:spPr/>
      <dgm:t>
        <a:bodyPr/>
        <a:lstStyle/>
        <a:p>
          <a:endParaRPr lang="en-US"/>
        </a:p>
      </dgm:t>
    </dgm:pt>
    <dgm:pt modelId="{8E3B2622-8869-466F-B957-05DC936DE127}" type="sibTrans" cxnId="{C3350057-2FFF-4EE7-B367-5CAD2E29DF6D}">
      <dgm:prSet/>
      <dgm:spPr/>
      <dgm:t>
        <a:bodyPr/>
        <a:lstStyle/>
        <a:p>
          <a:endParaRPr lang="en-US"/>
        </a:p>
      </dgm:t>
    </dgm:pt>
    <dgm:pt modelId="{05BC7126-403D-4245-9A99-D49EFDD3612E}">
      <dgm:prSet/>
      <dgm:spPr/>
      <dgm:t>
        <a:bodyPr/>
        <a:lstStyle/>
        <a:p>
          <a:r>
            <a:rPr lang="vi-VN"/>
            <a:t>Hướng dẫn cho F2 về cách ly tại nhà</a:t>
          </a:r>
          <a:r>
            <a:rPr lang="en-US"/>
            <a:t>, nơi lưu trú</a:t>
          </a:r>
          <a:r>
            <a:rPr lang="vi-VN"/>
            <a:t> và chờ kết quả xét nghiệm của F1</a:t>
          </a:r>
          <a:endParaRPr lang="en-US"/>
        </a:p>
      </dgm:t>
    </dgm:pt>
    <dgm:pt modelId="{6A2CD676-2D9A-445D-B305-016984D8B360}" type="parTrans" cxnId="{C291C6A3-09FC-44D5-B843-5DDC59757824}">
      <dgm:prSet/>
      <dgm:spPr/>
      <dgm:t>
        <a:bodyPr/>
        <a:lstStyle/>
        <a:p>
          <a:endParaRPr lang="en-US"/>
        </a:p>
      </dgm:t>
    </dgm:pt>
    <dgm:pt modelId="{2C47826A-A794-405F-BC32-9E8DABC62E56}" type="sibTrans" cxnId="{C291C6A3-09FC-44D5-B843-5DDC59757824}">
      <dgm:prSet/>
      <dgm:spPr/>
      <dgm:t>
        <a:bodyPr/>
        <a:lstStyle/>
        <a:p>
          <a:endParaRPr lang="en-US"/>
        </a:p>
      </dgm:t>
    </dgm:pt>
    <dgm:pt modelId="{40C1E8FA-20FE-4209-8040-520472803714}">
      <dgm:prSet/>
      <dgm:spPr/>
      <dgm:t>
        <a:bodyPr/>
        <a:lstStyle/>
        <a:p>
          <a:r>
            <a:rPr lang="en-US"/>
            <a:t>Trong khi chờ kết quả xét nghiệm: Học sinh, giáo viên, người lao động đang có mặt tại trường ở nguyên tại chỗ. </a:t>
          </a:r>
        </a:p>
      </dgm:t>
    </dgm:pt>
    <dgm:pt modelId="{D0B0DF0D-E0DE-4D66-8FE3-6EB0D082B6A9}" type="parTrans" cxnId="{303865ED-1C23-4EE7-88A4-C1C53BF1CD0F}">
      <dgm:prSet/>
      <dgm:spPr/>
      <dgm:t>
        <a:bodyPr/>
        <a:lstStyle/>
        <a:p>
          <a:endParaRPr lang="en-US"/>
        </a:p>
      </dgm:t>
    </dgm:pt>
    <dgm:pt modelId="{AB29E19E-6DF7-4DDF-A09E-8B30E3CCF169}" type="sibTrans" cxnId="{303865ED-1C23-4EE7-88A4-C1C53BF1CD0F}">
      <dgm:prSet/>
      <dgm:spPr/>
      <dgm:t>
        <a:bodyPr/>
        <a:lstStyle/>
        <a:p>
          <a:endParaRPr lang="en-US"/>
        </a:p>
      </dgm:t>
    </dgm:pt>
    <dgm:pt modelId="{3CDD7A81-04BF-42FF-9812-BCA1567DB812}">
      <dgm:prSet/>
      <dgm:spPr/>
      <dgm:t>
        <a:bodyPr/>
        <a:lstStyle/>
        <a:p>
          <a:r>
            <a:rPr lang="en-US"/>
            <a:t>Thực hiện nghiêm các biện pháp phòng chống lây nhiễm vì nguy cơ xảy ra lây nhiễm trong lúc phong tỏa tạm thời là rất cao: lớp học nào ở yên lớp học đó, tự quản và thực hiện 5K</a:t>
          </a:r>
        </a:p>
      </dgm:t>
    </dgm:pt>
    <dgm:pt modelId="{0DE211F6-A557-4CEE-AE65-FF31F9882B12}" type="parTrans" cxnId="{F34F57E1-BB89-422B-BB05-046A791A9EAF}">
      <dgm:prSet/>
      <dgm:spPr/>
      <dgm:t>
        <a:bodyPr/>
        <a:lstStyle/>
        <a:p>
          <a:endParaRPr lang="en-US"/>
        </a:p>
      </dgm:t>
    </dgm:pt>
    <dgm:pt modelId="{BABEFE2F-8DE7-4E6F-856E-EE82BE0169AE}" type="sibTrans" cxnId="{F34F57E1-BB89-422B-BB05-046A791A9EAF}">
      <dgm:prSet/>
      <dgm:spPr/>
      <dgm:t>
        <a:bodyPr/>
        <a:lstStyle/>
        <a:p>
          <a:endParaRPr lang="en-US"/>
        </a:p>
      </dgm:t>
    </dgm:pt>
    <dgm:pt modelId="{9B17C05B-3CFA-48F2-B94C-59FB9297E44D}" type="pres">
      <dgm:prSet presAssocID="{BFE6C38A-ECB5-4051-B861-5890DCDD19E5}" presName="linear" presStyleCnt="0">
        <dgm:presLayoutVars>
          <dgm:animLvl val="lvl"/>
          <dgm:resizeHandles val="exact"/>
        </dgm:presLayoutVars>
      </dgm:prSet>
      <dgm:spPr/>
    </dgm:pt>
    <dgm:pt modelId="{7175C51A-D6FC-462F-8021-D1954D28BF83}" type="pres">
      <dgm:prSet presAssocID="{F5084295-48AE-4CD5-96D9-1343DAF9A1D8}" presName="parentText" presStyleLbl="node1" presStyleIdx="0" presStyleCnt="2">
        <dgm:presLayoutVars>
          <dgm:chMax val="0"/>
          <dgm:bulletEnabled val="1"/>
        </dgm:presLayoutVars>
      </dgm:prSet>
      <dgm:spPr/>
    </dgm:pt>
    <dgm:pt modelId="{AB19D2D7-2A02-4A04-966E-C83637A1A9FA}" type="pres">
      <dgm:prSet presAssocID="{8E3B2622-8869-466F-B957-05DC936DE127}" presName="spacer" presStyleCnt="0"/>
      <dgm:spPr/>
    </dgm:pt>
    <dgm:pt modelId="{44F8DC32-D999-4A3B-9DBF-0B3689E3ACB5}" type="pres">
      <dgm:prSet presAssocID="{05BC7126-403D-4245-9A99-D49EFDD3612E}" presName="parentText" presStyleLbl="node1" presStyleIdx="1" presStyleCnt="2">
        <dgm:presLayoutVars>
          <dgm:chMax val="0"/>
          <dgm:bulletEnabled val="1"/>
        </dgm:presLayoutVars>
      </dgm:prSet>
      <dgm:spPr/>
    </dgm:pt>
    <dgm:pt modelId="{B2C9B474-7CE0-4912-BC80-0A46AE6C1763}" type="pres">
      <dgm:prSet presAssocID="{05BC7126-403D-4245-9A99-D49EFDD3612E}" presName="childText" presStyleLbl="revTx" presStyleIdx="0" presStyleCnt="1">
        <dgm:presLayoutVars>
          <dgm:bulletEnabled val="1"/>
        </dgm:presLayoutVars>
      </dgm:prSet>
      <dgm:spPr/>
    </dgm:pt>
  </dgm:ptLst>
  <dgm:cxnLst>
    <dgm:cxn modelId="{D6775870-C1EC-4295-A053-C26AEC22FFAE}" type="presOf" srcId="{F5084295-48AE-4CD5-96D9-1343DAF9A1D8}" destId="{7175C51A-D6FC-462F-8021-D1954D28BF83}" srcOrd="0" destOrd="0" presId="urn:microsoft.com/office/officeart/2005/8/layout/vList2"/>
    <dgm:cxn modelId="{DDF9F452-1ACC-4FAD-9A62-8CA023F22260}" type="presOf" srcId="{3CDD7A81-04BF-42FF-9812-BCA1567DB812}" destId="{B2C9B474-7CE0-4912-BC80-0A46AE6C1763}" srcOrd="0" destOrd="1" presId="urn:microsoft.com/office/officeart/2005/8/layout/vList2"/>
    <dgm:cxn modelId="{C3350057-2FFF-4EE7-B367-5CAD2E29DF6D}" srcId="{BFE6C38A-ECB5-4051-B861-5890DCDD19E5}" destId="{F5084295-48AE-4CD5-96D9-1343DAF9A1D8}" srcOrd="0" destOrd="0" parTransId="{3F1F9DCE-B247-40E9-84E9-0FCA57D47E14}" sibTransId="{8E3B2622-8869-466F-B957-05DC936DE127}"/>
    <dgm:cxn modelId="{C291C6A3-09FC-44D5-B843-5DDC59757824}" srcId="{BFE6C38A-ECB5-4051-B861-5890DCDD19E5}" destId="{05BC7126-403D-4245-9A99-D49EFDD3612E}" srcOrd="1" destOrd="0" parTransId="{6A2CD676-2D9A-445D-B305-016984D8B360}" sibTransId="{2C47826A-A794-405F-BC32-9E8DABC62E56}"/>
    <dgm:cxn modelId="{20F404D1-99D5-47A7-98FA-F5A1E487C079}" type="presOf" srcId="{05BC7126-403D-4245-9A99-D49EFDD3612E}" destId="{44F8DC32-D999-4A3B-9DBF-0B3689E3ACB5}" srcOrd="0" destOrd="0" presId="urn:microsoft.com/office/officeart/2005/8/layout/vList2"/>
    <dgm:cxn modelId="{F34F57E1-BB89-422B-BB05-046A791A9EAF}" srcId="{05BC7126-403D-4245-9A99-D49EFDD3612E}" destId="{3CDD7A81-04BF-42FF-9812-BCA1567DB812}" srcOrd="1" destOrd="0" parTransId="{0DE211F6-A557-4CEE-AE65-FF31F9882B12}" sibTransId="{BABEFE2F-8DE7-4E6F-856E-EE82BE0169AE}"/>
    <dgm:cxn modelId="{CC1CA7E6-2451-422B-B94B-A92F68884C76}" type="presOf" srcId="{40C1E8FA-20FE-4209-8040-520472803714}" destId="{B2C9B474-7CE0-4912-BC80-0A46AE6C1763}" srcOrd="0" destOrd="0" presId="urn:microsoft.com/office/officeart/2005/8/layout/vList2"/>
    <dgm:cxn modelId="{303865ED-1C23-4EE7-88A4-C1C53BF1CD0F}" srcId="{05BC7126-403D-4245-9A99-D49EFDD3612E}" destId="{40C1E8FA-20FE-4209-8040-520472803714}" srcOrd="0" destOrd="0" parTransId="{D0B0DF0D-E0DE-4D66-8FE3-6EB0D082B6A9}" sibTransId="{AB29E19E-6DF7-4DDF-A09E-8B30E3CCF169}"/>
    <dgm:cxn modelId="{58AFF9FE-3A5E-42FF-B42D-429161CB4D7E}" type="presOf" srcId="{BFE6C38A-ECB5-4051-B861-5890DCDD19E5}" destId="{9B17C05B-3CFA-48F2-B94C-59FB9297E44D}" srcOrd="0" destOrd="0" presId="urn:microsoft.com/office/officeart/2005/8/layout/vList2"/>
    <dgm:cxn modelId="{7BB485E9-F4B5-4EC3-B1CF-43043AB5417B}" type="presParOf" srcId="{9B17C05B-3CFA-48F2-B94C-59FB9297E44D}" destId="{7175C51A-D6FC-462F-8021-D1954D28BF83}" srcOrd="0" destOrd="0" presId="urn:microsoft.com/office/officeart/2005/8/layout/vList2"/>
    <dgm:cxn modelId="{08F095D0-DDA8-40E7-82B1-B4B94A883730}" type="presParOf" srcId="{9B17C05B-3CFA-48F2-B94C-59FB9297E44D}" destId="{AB19D2D7-2A02-4A04-966E-C83637A1A9FA}" srcOrd="1" destOrd="0" presId="urn:microsoft.com/office/officeart/2005/8/layout/vList2"/>
    <dgm:cxn modelId="{F37A9054-7A69-4F76-AA07-C058DEF4C260}" type="presParOf" srcId="{9B17C05B-3CFA-48F2-B94C-59FB9297E44D}" destId="{44F8DC32-D999-4A3B-9DBF-0B3689E3ACB5}" srcOrd="2" destOrd="0" presId="urn:microsoft.com/office/officeart/2005/8/layout/vList2"/>
    <dgm:cxn modelId="{77648890-3925-4BA6-AA0C-3D18A6E8B236}" type="presParOf" srcId="{9B17C05B-3CFA-48F2-B94C-59FB9297E44D}" destId="{B2C9B474-7CE0-4912-BC80-0A46AE6C176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EEC5D7-EEFE-4AB6-9B4C-35CA6CF5170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6471DED6-B05F-4345-814D-55D177A58331}">
      <dgm:prSet/>
      <dgm:spPr/>
      <dgm:t>
        <a:bodyPr/>
        <a:lstStyle/>
        <a:p>
          <a:r>
            <a:rPr lang="en-US">
              <a:solidFill>
                <a:srgbClr val="FF0000"/>
              </a:solidFill>
            </a:rPr>
            <a:t>Kết quả xét nghiệm âm tính </a:t>
          </a:r>
          <a:r>
            <a:rPr lang="en-US"/>
            <a:t>thì c</a:t>
          </a:r>
          <a:r>
            <a:rPr lang="vi-VN"/>
            <a:t>ơ quan y tế địa phương đánh giá nguy cơ, dịch tễ để xác định F2 được kết thúc việc cách ly tại nhà và tiếp tục </a:t>
          </a:r>
          <a:r>
            <a:rPr lang="en-US"/>
            <a:t>quay trở lại học tập</a:t>
          </a:r>
          <a:r>
            <a:rPr lang="vi-VN"/>
            <a:t>, thực hiện 5K</a:t>
          </a:r>
          <a:endParaRPr lang="en-US"/>
        </a:p>
      </dgm:t>
    </dgm:pt>
    <dgm:pt modelId="{4A68D961-572F-4B72-A457-849F0C264AC6}" type="parTrans" cxnId="{2521AF22-36BF-4A49-AC74-80291F4D9964}">
      <dgm:prSet/>
      <dgm:spPr/>
      <dgm:t>
        <a:bodyPr/>
        <a:lstStyle/>
        <a:p>
          <a:endParaRPr lang="en-US"/>
        </a:p>
      </dgm:t>
    </dgm:pt>
    <dgm:pt modelId="{4F9FA809-9FA7-4100-A656-5109F3122A18}" type="sibTrans" cxnId="{2521AF22-36BF-4A49-AC74-80291F4D9964}">
      <dgm:prSet/>
      <dgm:spPr/>
      <dgm:t>
        <a:bodyPr/>
        <a:lstStyle/>
        <a:p>
          <a:endParaRPr lang="en-US"/>
        </a:p>
      </dgm:t>
    </dgm:pt>
    <dgm:pt modelId="{EA7C5017-1722-4C96-9DC8-781253739CA4}">
      <dgm:prSet custT="1"/>
      <dgm:spPr/>
      <dgm:t>
        <a:bodyPr/>
        <a:lstStyle/>
        <a:p>
          <a:r>
            <a:rPr lang="en-US" sz="2800"/>
            <a:t>Rà soát truy vết F1 tại trường một lần nữa tránh bỏ sót F1 (Tất cả học sinh, giáo viên trong cùng lớp học có F0 được coi là F1)</a:t>
          </a:r>
        </a:p>
      </dgm:t>
    </dgm:pt>
    <dgm:pt modelId="{3CB5C43C-E6B1-4B24-B34D-AF35BC234C74}" type="parTrans" cxnId="{4940D325-B9B1-495C-9F46-FDB7C200114B}">
      <dgm:prSet/>
      <dgm:spPr/>
      <dgm:t>
        <a:bodyPr/>
        <a:lstStyle/>
        <a:p>
          <a:endParaRPr lang="en-US"/>
        </a:p>
      </dgm:t>
    </dgm:pt>
    <dgm:pt modelId="{B5DECC50-65E1-4AEB-9017-E1C47B9FB718}" type="sibTrans" cxnId="{4940D325-B9B1-495C-9F46-FDB7C200114B}">
      <dgm:prSet/>
      <dgm:spPr/>
      <dgm:t>
        <a:bodyPr/>
        <a:lstStyle/>
        <a:p>
          <a:endParaRPr lang="en-US"/>
        </a:p>
      </dgm:t>
    </dgm:pt>
    <dgm:pt modelId="{D1623591-1A68-4C95-9401-83DF5559D71F}">
      <dgm:prSet custT="1"/>
      <dgm:spPr/>
      <dgm:t>
        <a:bodyPr/>
        <a:lstStyle/>
        <a:p>
          <a:r>
            <a:rPr lang="en-US" sz="2800"/>
            <a:t>Tất cả học sinh, giáo viên, người lao động nhà trường thuộc diện F1 sẽ ra quyết định cách ly đủ thời gian quy định.</a:t>
          </a:r>
        </a:p>
      </dgm:t>
    </dgm:pt>
    <dgm:pt modelId="{F2F6D0A0-969E-44DD-9017-F2C0FC53E3A1}" type="parTrans" cxnId="{4AF92E1F-A263-4185-A863-7FB97F11CAE4}">
      <dgm:prSet/>
      <dgm:spPr/>
      <dgm:t>
        <a:bodyPr/>
        <a:lstStyle/>
        <a:p>
          <a:endParaRPr lang="en-US"/>
        </a:p>
      </dgm:t>
    </dgm:pt>
    <dgm:pt modelId="{13E4E350-DD8D-43DA-A305-B1436FA9BA27}" type="sibTrans" cxnId="{4AF92E1F-A263-4185-A863-7FB97F11CAE4}">
      <dgm:prSet/>
      <dgm:spPr/>
      <dgm:t>
        <a:bodyPr/>
        <a:lstStyle/>
        <a:p>
          <a:endParaRPr lang="en-US"/>
        </a:p>
      </dgm:t>
    </dgm:pt>
    <dgm:pt modelId="{3BC4072A-6306-42EE-9BA4-0807365D2D3C}" type="pres">
      <dgm:prSet presAssocID="{88EEC5D7-EEFE-4AB6-9B4C-35CA6CF5170D}" presName="linear" presStyleCnt="0">
        <dgm:presLayoutVars>
          <dgm:animLvl val="lvl"/>
          <dgm:resizeHandles val="exact"/>
        </dgm:presLayoutVars>
      </dgm:prSet>
      <dgm:spPr/>
    </dgm:pt>
    <dgm:pt modelId="{B434B0B2-8AAA-42DF-910E-72E4E6291B24}" type="pres">
      <dgm:prSet presAssocID="{6471DED6-B05F-4345-814D-55D177A58331}" presName="parentText" presStyleLbl="node1" presStyleIdx="0" presStyleCnt="1">
        <dgm:presLayoutVars>
          <dgm:chMax val="0"/>
          <dgm:bulletEnabled val="1"/>
        </dgm:presLayoutVars>
      </dgm:prSet>
      <dgm:spPr/>
    </dgm:pt>
    <dgm:pt modelId="{A1443A8F-7897-4A19-86A2-7603C49A07DE}" type="pres">
      <dgm:prSet presAssocID="{6471DED6-B05F-4345-814D-55D177A58331}" presName="childText" presStyleLbl="revTx" presStyleIdx="0" presStyleCnt="1">
        <dgm:presLayoutVars>
          <dgm:bulletEnabled val="1"/>
        </dgm:presLayoutVars>
      </dgm:prSet>
      <dgm:spPr/>
    </dgm:pt>
  </dgm:ptLst>
  <dgm:cxnLst>
    <dgm:cxn modelId="{4AF92E1F-A263-4185-A863-7FB97F11CAE4}" srcId="{6471DED6-B05F-4345-814D-55D177A58331}" destId="{D1623591-1A68-4C95-9401-83DF5559D71F}" srcOrd="1" destOrd="0" parTransId="{F2F6D0A0-969E-44DD-9017-F2C0FC53E3A1}" sibTransId="{13E4E350-DD8D-43DA-A305-B1436FA9BA27}"/>
    <dgm:cxn modelId="{2521AF22-36BF-4A49-AC74-80291F4D9964}" srcId="{88EEC5D7-EEFE-4AB6-9B4C-35CA6CF5170D}" destId="{6471DED6-B05F-4345-814D-55D177A58331}" srcOrd="0" destOrd="0" parTransId="{4A68D961-572F-4B72-A457-849F0C264AC6}" sibTransId="{4F9FA809-9FA7-4100-A656-5109F3122A18}"/>
    <dgm:cxn modelId="{4940D325-B9B1-495C-9F46-FDB7C200114B}" srcId="{6471DED6-B05F-4345-814D-55D177A58331}" destId="{EA7C5017-1722-4C96-9DC8-781253739CA4}" srcOrd="0" destOrd="0" parTransId="{3CB5C43C-E6B1-4B24-B34D-AF35BC234C74}" sibTransId="{B5DECC50-65E1-4AEB-9017-E1C47B9FB718}"/>
    <dgm:cxn modelId="{7A4B2561-DD72-4E2B-8C43-723E0C49AE84}" type="presOf" srcId="{6471DED6-B05F-4345-814D-55D177A58331}" destId="{B434B0B2-8AAA-42DF-910E-72E4E6291B24}" srcOrd="0" destOrd="0" presId="urn:microsoft.com/office/officeart/2005/8/layout/vList2"/>
    <dgm:cxn modelId="{95C8F498-5FE5-4E7B-9009-BD6820C0C70B}" type="presOf" srcId="{EA7C5017-1722-4C96-9DC8-781253739CA4}" destId="{A1443A8F-7897-4A19-86A2-7603C49A07DE}" srcOrd="0" destOrd="0" presId="urn:microsoft.com/office/officeart/2005/8/layout/vList2"/>
    <dgm:cxn modelId="{CCD04DBC-DB61-46A7-B5D2-E8BF3175A4CE}" type="presOf" srcId="{D1623591-1A68-4C95-9401-83DF5559D71F}" destId="{A1443A8F-7897-4A19-86A2-7603C49A07DE}" srcOrd="0" destOrd="1" presId="urn:microsoft.com/office/officeart/2005/8/layout/vList2"/>
    <dgm:cxn modelId="{4C19DAFB-AAD1-4B07-89BC-E44016836A67}" type="presOf" srcId="{88EEC5D7-EEFE-4AB6-9B4C-35CA6CF5170D}" destId="{3BC4072A-6306-42EE-9BA4-0807365D2D3C}" srcOrd="0" destOrd="0" presId="urn:microsoft.com/office/officeart/2005/8/layout/vList2"/>
    <dgm:cxn modelId="{9205D92D-6798-407F-AEE6-E445CE80AF17}" type="presParOf" srcId="{3BC4072A-6306-42EE-9BA4-0807365D2D3C}" destId="{B434B0B2-8AAA-42DF-910E-72E4E6291B24}" srcOrd="0" destOrd="0" presId="urn:microsoft.com/office/officeart/2005/8/layout/vList2"/>
    <dgm:cxn modelId="{011D240A-FEB2-4888-A105-7636C73BC2F3}" type="presParOf" srcId="{3BC4072A-6306-42EE-9BA4-0807365D2D3C}" destId="{A1443A8F-7897-4A19-86A2-7603C49A07D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D14679-C55B-4C79-8FDA-E60B4FF2D0A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986B39E-FA05-461F-8944-BD3A9A2AB81E}">
      <dgm:prSet custT="1"/>
      <dgm:spPr/>
      <dgm:t>
        <a:bodyPr/>
        <a:lstStyle/>
        <a:p>
          <a:r>
            <a:rPr lang="en-US" sz="2000"/>
            <a:t>Có công trình vệ sinh khép kín; </a:t>
          </a:r>
        </a:p>
      </dgm:t>
    </dgm:pt>
    <dgm:pt modelId="{F67FA905-BD14-4277-91F6-0759956A3E27}" type="parTrans" cxnId="{A60DD51C-81F1-4BF9-80B3-41E56EA389A8}">
      <dgm:prSet/>
      <dgm:spPr/>
      <dgm:t>
        <a:bodyPr/>
        <a:lstStyle/>
        <a:p>
          <a:endParaRPr lang="en-US" sz="2000"/>
        </a:p>
      </dgm:t>
    </dgm:pt>
    <dgm:pt modelId="{83764547-9BB1-4767-8B76-927FEAAD9DDA}" type="sibTrans" cxnId="{A60DD51C-81F1-4BF9-80B3-41E56EA389A8}">
      <dgm:prSet/>
      <dgm:spPr/>
      <dgm:t>
        <a:bodyPr/>
        <a:lstStyle/>
        <a:p>
          <a:endParaRPr lang="en-US" sz="2000"/>
        </a:p>
      </dgm:t>
    </dgm:pt>
    <dgm:pt modelId="{15646C88-3AF9-4040-9C32-0E3B23E04127}">
      <dgm:prSet custT="1"/>
      <dgm:spPr/>
      <dgm:t>
        <a:bodyPr/>
        <a:lstStyle/>
        <a:p>
          <a:r>
            <a:rPr lang="en-US" sz="2000"/>
            <a:t>Đảm bảo thực hiện phòng chống lây nhiễm bằng việc thực hiện vệ sinh thông khí; hàng ngày lau rửa nền nhà, tay nắm cửa và bề mặt các đồ vật trong phòng bằng các dung dịch sát khuẩn hoặc chất tẩy rửa thông thường, nhà vệ sinh sạch sẽ</a:t>
          </a:r>
        </a:p>
      </dgm:t>
    </dgm:pt>
    <dgm:pt modelId="{643BE940-E42C-4678-804A-277BB6B00AE4}" type="parTrans" cxnId="{93B81DE9-D3E0-480B-BB13-7F9F5AA5FDB2}">
      <dgm:prSet/>
      <dgm:spPr/>
      <dgm:t>
        <a:bodyPr/>
        <a:lstStyle/>
        <a:p>
          <a:endParaRPr lang="en-US" sz="2000"/>
        </a:p>
      </dgm:t>
    </dgm:pt>
    <dgm:pt modelId="{36A9FAC1-8812-475B-9AB1-D3D262687CC6}" type="sibTrans" cxnId="{93B81DE9-D3E0-480B-BB13-7F9F5AA5FDB2}">
      <dgm:prSet/>
      <dgm:spPr/>
      <dgm:t>
        <a:bodyPr/>
        <a:lstStyle/>
        <a:p>
          <a:endParaRPr lang="en-US" sz="2000"/>
        </a:p>
      </dgm:t>
    </dgm:pt>
    <dgm:pt modelId="{0B6FC877-AF06-4056-9542-B453536C389F}">
      <dgm:prSet custT="1"/>
      <dgm:spPr/>
      <dgm:t>
        <a:bodyPr/>
        <a:lstStyle/>
        <a:p>
          <a:r>
            <a:rPr lang="en-US" sz="2000"/>
            <a:t>Cửa phòng bố trí nơi rửa tay với xà phòng hoặc dung dịch sát khuẩn tay nhanh để thuận tiện sử dụng;</a:t>
          </a:r>
        </a:p>
      </dgm:t>
    </dgm:pt>
    <dgm:pt modelId="{AA9231E1-498C-4772-9B70-297561988136}" type="parTrans" cxnId="{E01E8976-1CF3-4242-9714-9EEE63387CFC}">
      <dgm:prSet/>
      <dgm:spPr/>
      <dgm:t>
        <a:bodyPr/>
        <a:lstStyle/>
        <a:p>
          <a:endParaRPr lang="en-US" sz="2000"/>
        </a:p>
      </dgm:t>
    </dgm:pt>
    <dgm:pt modelId="{04D7CF09-6917-4582-8518-374E83E2AB34}" type="sibTrans" cxnId="{E01E8976-1CF3-4242-9714-9EEE63387CFC}">
      <dgm:prSet/>
      <dgm:spPr/>
      <dgm:t>
        <a:bodyPr/>
        <a:lstStyle/>
        <a:p>
          <a:endParaRPr lang="en-US" sz="2000"/>
        </a:p>
      </dgm:t>
    </dgm:pt>
    <dgm:pt modelId="{D995294A-9FB6-4E05-B8DF-D7DC3FA7AD22}" type="pres">
      <dgm:prSet presAssocID="{21D14679-C55B-4C79-8FDA-E60B4FF2D0AF}" presName="linear" presStyleCnt="0">
        <dgm:presLayoutVars>
          <dgm:animLvl val="lvl"/>
          <dgm:resizeHandles val="exact"/>
        </dgm:presLayoutVars>
      </dgm:prSet>
      <dgm:spPr/>
    </dgm:pt>
    <dgm:pt modelId="{7288DDB3-919A-4E64-83B3-6FBC7D39FEF5}" type="pres">
      <dgm:prSet presAssocID="{0986B39E-FA05-461F-8944-BD3A9A2AB81E}" presName="parentText" presStyleLbl="node1" presStyleIdx="0" presStyleCnt="3" custScaleY="72199">
        <dgm:presLayoutVars>
          <dgm:chMax val="0"/>
          <dgm:bulletEnabled val="1"/>
        </dgm:presLayoutVars>
      </dgm:prSet>
      <dgm:spPr/>
    </dgm:pt>
    <dgm:pt modelId="{E080FD54-8044-4B7E-AB83-B51F88FF2A43}" type="pres">
      <dgm:prSet presAssocID="{83764547-9BB1-4767-8B76-927FEAAD9DDA}" presName="spacer" presStyleCnt="0"/>
      <dgm:spPr/>
    </dgm:pt>
    <dgm:pt modelId="{6501CA7D-8BE5-4919-A82D-4C997A74C924}" type="pres">
      <dgm:prSet presAssocID="{0B6FC877-AF06-4056-9542-B453536C389F}" presName="parentText" presStyleLbl="node1" presStyleIdx="1" presStyleCnt="3" custScaleY="74710">
        <dgm:presLayoutVars>
          <dgm:chMax val="0"/>
          <dgm:bulletEnabled val="1"/>
        </dgm:presLayoutVars>
      </dgm:prSet>
      <dgm:spPr/>
    </dgm:pt>
    <dgm:pt modelId="{64AC2CAF-9D36-42BA-AEA9-07FA57343FF5}" type="pres">
      <dgm:prSet presAssocID="{04D7CF09-6917-4582-8518-374E83E2AB34}" presName="spacer" presStyleCnt="0"/>
      <dgm:spPr/>
    </dgm:pt>
    <dgm:pt modelId="{D596D8BB-9282-45E4-972C-6E0680083C0E}" type="pres">
      <dgm:prSet presAssocID="{15646C88-3AF9-4040-9C32-0E3B23E04127}" presName="parentText" presStyleLbl="node1" presStyleIdx="2" presStyleCnt="3">
        <dgm:presLayoutVars>
          <dgm:chMax val="0"/>
          <dgm:bulletEnabled val="1"/>
        </dgm:presLayoutVars>
      </dgm:prSet>
      <dgm:spPr/>
    </dgm:pt>
  </dgm:ptLst>
  <dgm:cxnLst>
    <dgm:cxn modelId="{C223C208-F373-42CC-86E2-519CC3FE4188}" type="presOf" srcId="{0986B39E-FA05-461F-8944-BD3A9A2AB81E}" destId="{7288DDB3-919A-4E64-83B3-6FBC7D39FEF5}" srcOrd="0" destOrd="0" presId="urn:microsoft.com/office/officeart/2005/8/layout/vList2"/>
    <dgm:cxn modelId="{A60DD51C-81F1-4BF9-80B3-41E56EA389A8}" srcId="{21D14679-C55B-4C79-8FDA-E60B4FF2D0AF}" destId="{0986B39E-FA05-461F-8944-BD3A9A2AB81E}" srcOrd="0" destOrd="0" parTransId="{F67FA905-BD14-4277-91F6-0759956A3E27}" sibTransId="{83764547-9BB1-4767-8B76-927FEAAD9DDA}"/>
    <dgm:cxn modelId="{8FEA2C65-6FC0-4556-BEB5-576FBEC6B88F}" type="presOf" srcId="{15646C88-3AF9-4040-9C32-0E3B23E04127}" destId="{D596D8BB-9282-45E4-972C-6E0680083C0E}" srcOrd="0" destOrd="0" presId="urn:microsoft.com/office/officeart/2005/8/layout/vList2"/>
    <dgm:cxn modelId="{B30E3B71-00A6-4CB3-81F4-6F77A90A07B9}" type="presOf" srcId="{21D14679-C55B-4C79-8FDA-E60B4FF2D0AF}" destId="{D995294A-9FB6-4E05-B8DF-D7DC3FA7AD22}" srcOrd="0" destOrd="0" presId="urn:microsoft.com/office/officeart/2005/8/layout/vList2"/>
    <dgm:cxn modelId="{E01E8976-1CF3-4242-9714-9EEE63387CFC}" srcId="{21D14679-C55B-4C79-8FDA-E60B4FF2D0AF}" destId="{0B6FC877-AF06-4056-9542-B453536C389F}" srcOrd="1" destOrd="0" parTransId="{AA9231E1-498C-4772-9B70-297561988136}" sibTransId="{04D7CF09-6917-4582-8518-374E83E2AB34}"/>
    <dgm:cxn modelId="{93B81DE9-D3E0-480B-BB13-7F9F5AA5FDB2}" srcId="{21D14679-C55B-4C79-8FDA-E60B4FF2D0AF}" destId="{15646C88-3AF9-4040-9C32-0E3B23E04127}" srcOrd="2" destOrd="0" parTransId="{643BE940-E42C-4678-804A-277BB6B00AE4}" sibTransId="{36A9FAC1-8812-475B-9AB1-D3D262687CC6}"/>
    <dgm:cxn modelId="{D495B2FF-8E15-4BBC-94A6-2C243A1E75AD}" type="presOf" srcId="{0B6FC877-AF06-4056-9542-B453536C389F}" destId="{6501CA7D-8BE5-4919-A82D-4C997A74C924}" srcOrd="0" destOrd="0" presId="urn:microsoft.com/office/officeart/2005/8/layout/vList2"/>
    <dgm:cxn modelId="{B911DCEA-7A96-4287-B892-C9CEF27C1C26}" type="presParOf" srcId="{D995294A-9FB6-4E05-B8DF-D7DC3FA7AD22}" destId="{7288DDB3-919A-4E64-83B3-6FBC7D39FEF5}" srcOrd="0" destOrd="0" presId="urn:microsoft.com/office/officeart/2005/8/layout/vList2"/>
    <dgm:cxn modelId="{9F6A1CC0-4496-4516-A107-2D319CF9E623}" type="presParOf" srcId="{D995294A-9FB6-4E05-B8DF-D7DC3FA7AD22}" destId="{E080FD54-8044-4B7E-AB83-B51F88FF2A43}" srcOrd="1" destOrd="0" presId="urn:microsoft.com/office/officeart/2005/8/layout/vList2"/>
    <dgm:cxn modelId="{341500C3-0B90-44F7-9514-32F636E22D34}" type="presParOf" srcId="{D995294A-9FB6-4E05-B8DF-D7DC3FA7AD22}" destId="{6501CA7D-8BE5-4919-A82D-4C997A74C924}" srcOrd="2" destOrd="0" presId="urn:microsoft.com/office/officeart/2005/8/layout/vList2"/>
    <dgm:cxn modelId="{A4845668-7799-4872-A74C-33EF2DA6B133}" type="presParOf" srcId="{D995294A-9FB6-4E05-B8DF-D7DC3FA7AD22}" destId="{64AC2CAF-9D36-42BA-AEA9-07FA57343FF5}" srcOrd="3" destOrd="0" presId="urn:microsoft.com/office/officeart/2005/8/layout/vList2"/>
    <dgm:cxn modelId="{3FB12E6E-9107-45A4-9F5A-37D7B4AB5027}" type="presParOf" srcId="{D995294A-9FB6-4E05-B8DF-D7DC3FA7AD22}" destId="{D596D8BB-9282-45E4-972C-6E0680083C0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0699ED-AD83-4F88-92F2-33AA60104EA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C251CDC-6E90-4759-BED7-B577B508A533}">
      <dgm:prSet/>
      <dgm:spPr/>
      <dgm:t>
        <a:bodyPr/>
        <a:lstStyle/>
        <a:p>
          <a:r>
            <a:rPr lang="en-US"/>
            <a:t>Ban chỉ đạo PCD của trường phân công đôn đốc, kiểm tra, giám sát.</a:t>
          </a:r>
        </a:p>
      </dgm:t>
    </dgm:pt>
    <dgm:pt modelId="{BCF57575-25D5-4328-9060-BC0B03037EFB}" type="parTrans" cxnId="{2600B72A-E71B-485D-8FAE-381597692128}">
      <dgm:prSet/>
      <dgm:spPr/>
      <dgm:t>
        <a:bodyPr/>
        <a:lstStyle/>
        <a:p>
          <a:endParaRPr lang="en-US"/>
        </a:p>
      </dgm:t>
    </dgm:pt>
    <dgm:pt modelId="{0FC97CA2-8DC3-4BDA-8BCD-A69E6B5B7AEE}" type="sibTrans" cxnId="{2600B72A-E71B-485D-8FAE-381597692128}">
      <dgm:prSet/>
      <dgm:spPr/>
      <dgm:t>
        <a:bodyPr/>
        <a:lstStyle/>
        <a:p>
          <a:endParaRPr lang="en-US"/>
        </a:p>
      </dgm:t>
    </dgm:pt>
    <dgm:pt modelId="{C9FDB4F3-62F0-4C19-A9F8-64F3C36C6A9B}">
      <dgm:prSet/>
      <dgm:spPr/>
      <dgm:t>
        <a:bodyPr/>
        <a:lstStyle/>
        <a:p>
          <a:r>
            <a:rPr lang="en-US"/>
            <a:t>Sở Y tế chỉ đạo các cơ sở y tế: </a:t>
          </a:r>
        </a:p>
      </dgm:t>
    </dgm:pt>
    <dgm:pt modelId="{DC820274-30B7-4284-8A5A-E3AFA741CB0B}" type="parTrans" cxnId="{304D1BB6-F377-4D0A-9194-DB5929A4D080}">
      <dgm:prSet/>
      <dgm:spPr/>
      <dgm:t>
        <a:bodyPr/>
        <a:lstStyle/>
        <a:p>
          <a:endParaRPr lang="en-US"/>
        </a:p>
      </dgm:t>
    </dgm:pt>
    <dgm:pt modelId="{C1370A61-80DB-455A-8492-5C75DFD1E1C6}" type="sibTrans" cxnId="{304D1BB6-F377-4D0A-9194-DB5929A4D080}">
      <dgm:prSet/>
      <dgm:spPr/>
      <dgm:t>
        <a:bodyPr/>
        <a:lstStyle/>
        <a:p>
          <a:endParaRPr lang="en-US"/>
        </a:p>
      </dgm:t>
    </dgm:pt>
    <dgm:pt modelId="{5E1DA876-2D18-4DF3-9947-8FADA66C05BB}">
      <dgm:prSet custT="1"/>
      <dgm:spPr/>
      <dgm:t>
        <a:bodyPr/>
        <a:lstStyle/>
        <a:p>
          <a:r>
            <a:rPr lang="en-US" sz="1800"/>
            <a:t>Phối hợp tổ chức tập huấn hướng dẫn cho các cơ sở y tế, nhân viên y tế/giáo viên kiêm nhiệm công tác y tế trường học về công tác phòng, chống dịch, xử lý khi có trường hợp mắc COVID-19, cách lấy mẫu xét nghiệm SAST-COVI-2, tổ chức được các hoạt động tiêm chủng tại trường học.</a:t>
          </a:r>
        </a:p>
      </dgm:t>
    </dgm:pt>
    <dgm:pt modelId="{CA314296-691E-4570-9749-7CBBB1D45BA6}" type="parTrans" cxnId="{16E637B6-A7F3-4F5F-9A9F-4FA22D241CC6}">
      <dgm:prSet/>
      <dgm:spPr/>
      <dgm:t>
        <a:bodyPr/>
        <a:lstStyle/>
        <a:p>
          <a:endParaRPr lang="en-US"/>
        </a:p>
      </dgm:t>
    </dgm:pt>
    <dgm:pt modelId="{4EF9D4C3-F2EE-41F8-9D9D-A799EBAB6701}" type="sibTrans" cxnId="{16E637B6-A7F3-4F5F-9A9F-4FA22D241CC6}">
      <dgm:prSet/>
      <dgm:spPr/>
      <dgm:t>
        <a:bodyPr/>
        <a:lstStyle/>
        <a:p>
          <a:endParaRPr lang="en-US"/>
        </a:p>
      </dgm:t>
    </dgm:pt>
    <dgm:pt modelId="{3E4200A8-ED68-4ACA-8875-D4989C2B270C}">
      <dgm:prSet custT="1"/>
      <dgm:spPr/>
      <dgm:t>
        <a:bodyPr/>
        <a:lstStyle/>
        <a:p>
          <a:r>
            <a:rPr lang="en-US" sz="1800"/>
            <a:t>Bố trí cán bộ đầu mối, chịu trách nhiệm hỗ trợ các cơ sở giáo dục đào tạo, nhà trường triển khai các biện pháp phòng chống dịch, xử lý các trường hợp có biểu hiện ho, sốt, khó thở tại trường học.</a:t>
          </a:r>
        </a:p>
      </dgm:t>
    </dgm:pt>
    <dgm:pt modelId="{5804E050-0D11-4ED0-B0E0-9939B7166100}" type="parTrans" cxnId="{DC7BE5F1-DCC2-48A2-BE71-8CD75049566A}">
      <dgm:prSet/>
      <dgm:spPr/>
      <dgm:t>
        <a:bodyPr/>
        <a:lstStyle/>
        <a:p>
          <a:endParaRPr lang="en-US"/>
        </a:p>
      </dgm:t>
    </dgm:pt>
    <dgm:pt modelId="{093E19CE-B937-4E35-BD4C-65382E3851A9}" type="sibTrans" cxnId="{DC7BE5F1-DCC2-48A2-BE71-8CD75049566A}">
      <dgm:prSet/>
      <dgm:spPr/>
      <dgm:t>
        <a:bodyPr/>
        <a:lstStyle/>
        <a:p>
          <a:endParaRPr lang="en-US"/>
        </a:p>
      </dgm:t>
    </dgm:pt>
    <dgm:pt modelId="{1A98D536-7E35-47E8-A3C6-B7DD537A6EED}" type="pres">
      <dgm:prSet presAssocID="{4E0699ED-AD83-4F88-92F2-33AA60104EAD}" presName="linear" presStyleCnt="0">
        <dgm:presLayoutVars>
          <dgm:animLvl val="lvl"/>
          <dgm:resizeHandles val="exact"/>
        </dgm:presLayoutVars>
      </dgm:prSet>
      <dgm:spPr/>
    </dgm:pt>
    <dgm:pt modelId="{814FC542-E105-48D7-BEBF-EACD6A55613E}" type="pres">
      <dgm:prSet presAssocID="{DC251CDC-6E90-4759-BED7-B577B508A533}" presName="parentText" presStyleLbl="node1" presStyleIdx="0" presStyleCnt="2">
        <dgm:presLayoutVars>
          <dgm:chMax val="0"/>
          <dgm:bulletEnabled val="1"/>
        </dgm:presLayoutVars>
      </dgm:prSet>
      <dgm:spPr/>
    </dgm:pt>
    <dgm:pt modelId="{0BB45764-9311-41DB-81E4-908A22A6DB67}" type="pres">
      <dgm:prSet presAssocID="{0FC97CA2-8DC3-4BDA-8BCD-A69E6B5B7AEE}" presName="spacer" presStyleCnt="0"/>
      <dgm:spPr/>
    </dgm:pt>
    <dgm:pt modelId="{0FD96942-BDD2-4E3C-B280-B4EBB16AB84C}" type="pres">
      <dgm:prSet presAssocID="{C9FDB4F3-62F0-4C19-A9F8-64F3C36C6A9B}" presName="parentText" presStyleLbl="node1" presStyleIdx="1" presStyleCnt="2">
        <dgm:presLayoutVars>
          <dgm:chMax val="0"/>
          <dgm:bulletEnabled val="1"/>
        </dgm:presLayoutVars>
      </dgm:prSet>
      <dgm:spPr/>
    </dgm:pt>
    <dgm:pt modelId="{22B9885E-73C7-4344-B9C4-AA75EFBB1A3B}" type="pres">
      <dgm:prSet presAssocID="{C9FDB4F3-62F0-4C19-A9F8-64F3C36C6A9B}" presName="childText" presStyleLbl="revTx" presStyleIdx="0" presStyleCnt="1">
        <dgm:presLayoutVars>
          <dgm:bulletEnabled val="1"/>
        </dgm:presLayoutVars>
      </dgm:prSet>
      <dgm:spPr/>
    </dgm:pt>
  </dgm:ptLst>
  <dgm:cxnLst>
    <dgm:cxn modelId="{EE1C5320-D3DF-4B18-9450-A3C4DAD1A7A3}" type="presOf" srcId="{DC251CDC-6E90-4759-BED7-B577B508A533}" destId="{814FC542-E105-48D7-BEBF-EACD6A55613E}" srcOrd="0" destOrd="0" presId="urn:microsoft.com/office/officeart/2005/8/layout/vList2"/>
    <dgm:cxn modelId="{2600B72A-E71B-485D-8FAE-381597692128}" srcId="{4E0699ED-AD83-4F88-92F2-33AA60104EAD}" destId="{DC251CDC-6E90-4759-BED7-B577B508A533}" srcOrd="0" destOrd="0" parTransId="{BCF57575-25D5-4328-9060-BC0B03037EFB}" sibTransId="{0FC97CA2-8DC3-4BDA-8BCD-A69E6B5B7AEE}"/>
    <dgm:cxn modelId="{9B680471-6672-491B-A733-48634C44F07F}" type="presOf" srcId="{C9FDB4F3-62F0-4C19-A9F8-64F3C36C6A9B}" destId="{0FD96942-BDD2-4E3C-B280-B4EBB16AB84C}" srcOrd="0" destOrd="0" presId="urn:microsoft.com/office/officeart/2005/8/layout/vList2"/>
    <dgm:cxn modelId="{304D1BB6-F377-4D0A-9194-DB5929A4D080}" srcId="{4E0699ED-AD83-4F88-92F2-33AA60104EAD}" destId="{C9FDB4F3-62F0-4C19-A9F8-64F3C36C6A9B}" srcOrd="1" destOrd="0" parTransId="{DC820274-30B7-4284-8A5A-E3AFA741CB0B}" sibTransId="{C1370A61-80DB-455A-8492-5C75DFD1E1C6}"/>
    <dgm:cxn modelId="{16E637B6-A7F3-4F5F-9A9F-4FA22D241CC6}" srcId="{C9FDB4F3-62F0-4C19-A9F8-64F3C36C6A9B}" destId="{5E1DA876-2D18-4DF3-9947-8FADA66C05BB}" srcOrd="0" destOrd="0" parTransId="{CA314296-691E-4570-9749-7CBBB1D45BA6}" sibTransId="{4EF9D4C3-F2EE-41F8-9D9D-A799EBAB6701}"/>
    <dgm:cxn modelId="{C732ADD7-62CE-4038-AE4B-6DBB3BD70DE0}" type="presOf" srcId="{4E0699ED-AD83-4F88-92F2-33AA60104EAD}" destId="{1A98D536-7E35-47E8-A3C6-B7DD537A6EED}" srcOrd="0" destOrd="0" presId="urn:microsoft.com/office/officeart/2005/8/layout/vList2"/>
    <dgm:cxn modelId="{3D4ED4EA-EBE1-4074-B539-1CEAD66432B4}" type="presOf" srcId="{5E1DA876-2D18-4DF3-9947-8FADA66C05BB}" destId="{22B9885E-73C7-4344-B9C4-AA75EFBB1A3B}" srcOrd="0" destOrd="0" presId="urn:microsoft.com/office/officeart/2005/8/layout/vList2"/>
    <dgm:cxn modelId="{C7B5F8F0-E8A8-4D40-A8ED-4E4739A46B2B}" type="presOf" srcId="{3E4200A8-ED68-4ACA-8875-D4989C2B270C}" destId="{22B9885E-73C7-4344-B9C4-AA75EFBB1A3B}" srcOrd="0" destOrd="1" presId="urn:microsoft.com/office/officeart/2005/8/layout/vList2"/>
    <dgm:cxn modelId="{DC7BE5F1-DCC2-48A2-BE71-8CD75049566A}" srcId="{C9FDB4F3-62F0-4C19-A9F8-64F3C36C6A9B}" destId="{3E4200A8-ED68-4ACA-8875-D4989C2B270C}" srcOrd="1" destOrd="0" parTransId="{5804E050-0D11-4ED0-B0E0-9939B7166100}" sibTransId="{093E19CE-B937-4E35-BD4C-65382E3851A9}"/>
    <dgm:cxn modelId="{460F5842-D210-438A-868B-51F751CC3170}" type="presParOf" srcId="{1A98D536-7E35-47E8-A3C6-B7DD537A6EED}" destId="{814FC542-E105-48D7-BEBF-EACD6A55613E}" srcOrd="0" destOrd="0" presId="urn:microsoft.com/office/officeart/2005/8/layout/vList2"/>
    <dgm:cxn modelId="{44F9D0DA-9114-411F-8D4B-C00E3E60A018}" type="presParOf" srcId="{1A98D536-7E35-47E8-A3C6-B7DD537A6EED}" destId="{0BB45764-9311-41DB-81E4-908A22A6DB67}" srcOrd="1" destOrd="0" presId="urn:microsoft.com/office/officeart/2005/8/layout/vList2"/>
    <dgm:cxn modelId="{58D21941-A170-4155-AF95-A33AC6C3B1CC}" type="presParOf" srcId="{1A98D536-7E35-47E8-A3C6-B7DD537A6EED}" destId="{0FD96942-BDD2-4E3C-B280-B4EBB16AB84C}" srcOrd="2" destOrd="0" presId="urn:microsoft.com/office/officeart/2005/8/layout/vList2"/>
    <dgm:cxn modelId="{D391A71B-6062-4CD8-ABE7-901D65BD7F97}" type="presParOf" srcId="{1A98D536-7E35-47E8-A3C6-B7DD537A6EED}" destId="{22B9885E-73C7-4344-B9C4-AA75EFBB1A3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FD138-AF96-462B-A5E2-510D0007E0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EB67ED-BD3A-4886-91AF-86C87BE5E5D8}">
      <dgm:prSet/>
      <dgm:spPr/>
      <dgm:t>
        <a:bodyPr/>
        <a:lstStyle/>
        <a:p>
          <a:r>
            <a:rPr lang="en-US" b="1" i="1"/>
            <a:t>Nhà trường đảm bảo:</a:t>
          </a:r>
          <a:endParaRPr lang="en-US"/>
        </a:p>
      </dgm:t>
    </dgm:pt>
    <dgm:pt modelId="{2F359A89-B9F5-4E06-A2FE-01790A26D1CB}" type="parTrans" cxnId="{B7413B71-E26A-4B20-AD15-E5C62A5B4238}">
      <dgm:prSet/>
      <dgm:spPr/>
      <dgm:t>
        <a:bodyPr/>
        <a:lstStyle/>
        <a:p>
          <a:endParaRPr lang="en-US"/>
        </a:p>
      </dgm:t>
    </dgm:pt>
    <dgm:pt modelId="{8F130F39-17A6-41E2-995F-05A9B4DC07C6}" type="sibTrans" cxnId="{B7413B71-E26A-4B20-AD15-E5C62A5B4238}">
      <dgm:prSet/>
      <dgm:spPr/>
      <dgm:t>
        <a:bodyPr/>
        <a:lstStyle/>
        <a:p>
          <a:endParaRPr lang="en-US"/>
        </a:p>
      </dgm:t>
    </dgm:pt>
    <dgm:pt modelId="{202650BD-D5BE-455D-B3E2-6AB5CED40C65}">
      <dgm:prSet/>
      <dgm:spPr/>
      <dgm:t>
        <a:bodyPr/>
        <a:lstStyle/>
        <a:p>
          <a:pPr algn="just">
            <a:buFont typeface="Wingdings" panose="05000000000000000000" pitchFamily="2" charset="2"/>
            <a:buChar char="ü"/>
          </a:pPr>
          <a:r>
            <a:rPr lang="en-US"/>
            <a:t>Đủ nước uống hợp vệ sinh. Mỗi học sinh có một cốc uống nước, đồ dùng cá nhân riêng.</a:t>
          </a:r>
        </a:p>
      </dgm:t>
    </dgm:pt>
    <dgm:pt modelId="{616F6749-B97F-4FAC-B81D-69A33BBD9DB0}" type="parTrans" cxnId="{72B689A8-EC26-4C0A-A7B8-F0239553B585}">
      <dgm:prSet/>
      <dgm:spPr/>
      <dgm:t>
        <a:bodyPr/>
        <a:lstStyle/>
        <a:p>
          <a:endParaRPr lang="en-US"/>
        </a:p>
      </dgm:t>
    </dgm:pt>
    <dgm:pt modelId="{8FDB9C5B-B44F-4E75-9019-DA800886EC77}" type="sibTrans" cxnId="{72B689A8-EC26-4C0A-A7B8-F0239553B585}">
      <dgm:prSet/>
      <dgm:spPr/>
      <dgm:t>
        <a:bodyPr/>
        <a:lstStyle/>
        <a:p>
          <a:endParaRPr lang="en-US"/>
        </a:p>
      </dgm:t>
    </dgm:pt>
    <dgm:pt modelId="{93B3106B-C9C1-4A0B-AD89-EF9FB7B8AC1B}">
      <dgm:prSet/>
      <dgm:spPr/>
      <dgm:t>
        <a:bodyPr/>
        <a:lstStyle/>
        <a:p>
          <a:pPr algn="just">
            <a:buFont typeface="Wingdings" panose="05000000000000000000" pitchFamily="2" charset="2"/>
            <a:buChar char="ü"/>
          </a:pPr>
          <a:r>
            <a:rPr lang="en-US"/>
            <a:t>Bố trí đủ và đảm bảo nơi rửa tay với nước sạch và xà phòng/dung dịch sát khuẩn tay, nhà vệ sinh sạch sẽ, đủ các trang thiết bị phục vụ vệ sinh trường học.</a:t>
          </a:r>
        </a:p>
      </dgm:t>
    </dgm:pt>
    <dgm:pt modelId="{94192B5C-5E01-43BB-9EE0-308AF02515DA}" type="parTrans" cxnId="{F9492EC6-7919-487A-98EF-C47095C61C03}">
      <dgm:prSet/>
      <dgm:spPr/>
      <dgm:t>
        <a:bodyPr/>
        <a:lstStyle/>
        <a:p>
          <a:endParaRPr lang="en-US"/>
        </a:p>
      </dgm:t>
    </dgm:pt>
    <dgm:pt modelId="{B3C3525E-9E83-4A7D-BB31-118B12BF8925}" type="sibTrans" cxnId="{F9492EC6-7919-487A-98EF-C47095C61C03}">
      <dgm:prSet/>
      <dgm:spPr/>
      <dgm:t>
        <a:bodyPr/>
        <a:lstStyle/>
        <a:p>
          <a:endParaRPr lang="en-US"/>
        </a:p>
      </dgm:t>
    </dgm:pt>
    <dgm:pt modelId="{592DB26B-1EA6-444E-B96D-C4A5E7157493}">
      <dgm:prSet/>
      <dgm:spPr/>
      <dgm:t>
        <a:bodyPr/>
        <a:lstStyle/>
        <a:p>
          <a:pPr algn="just">
            <a:buFont typeface="Wingdings" panose="05000000000000000000" pitchFamily="2" charset="2"/>
            <a:buChar char="ü"/>
          </a:pPr>
          <a:r>
            <a:rPr lang="en-US"/>
            <a:t>Tập huấn cho CBGV về công tác PCD, VSCN, VSMT, cách phát hiện các trường hợp nghi mắc</a:t>
          </a:r>
        </a:p>
      </dgm:t>
    </dgm:pt>
    <dgm:pt modelId="{1E4E9393-A6D9-46EA-995D-DD34F9BA1645}" type="parTrans" cxnId="{8AC74188-446E-4A6A-B322-8461AD19B4B9}">
      <dgm:prSet/>
      <dgm:spPr/>
      <dgm:t>
        <a:bodyPr/>
        <a:lstStyle/>
        <a:p>
          <a:endParaRPr lang="en-US"/>
        </a:p>
      </dgm:t>
    </dgm:pt>
    <dgm:pt modelId="{66B68D33-B8DC-4108-A692-1ABBA9693654}" type="sibTrans" cxnId="{8AC74188-446E-4A6A-B322-8461AD19B4B9}">
      <dgm:prSet/>
      <dgm:spPr/>
      <dgm:t>
        <a:bodyPr/>
        <a:lstStyle/>
        <a:p>
          <a:endParaRPr lang="en-US"/>
        </a:p>
      </dgm:t>
    </dgm:pt>
    <dgm:pt modelId="{762D3BDF-8092-4E8A-9E60-B955EA7918FC}" type="pres">
      <dgm:prSet presAssocID="{250FD138-AF96-462B-A5E2-510D0007E0C5}" presName="linear" presStyleCnt="0">
        <dgm:presLayoutVars>
          <dgm:animLvl val="lvl"/>
          <dgm:resizeHandles val="exact"/>
        </dgm:presLayoutVars>
      </dgm:prSet>
      <dgm:spPr/>
    </dgm:pt>
    <dgm:pt modelId="{D3E7D047-38A2-493A-99BF-A4539982D166}" type="pres">
      <dgm:prSet presAssocID="{4EEB67ED-BD3A-4886-91AF-86C87BE5E5D8}" presName="parentText" presStyleLbl="node1" presStyleIdx="0" presStyleCnt="1">
        <dgm:presLayoutVars>
          <dgm:chMax val="0"/>
          <dgm:bulletEnabled val="1"/>
        </dgm:presLayoutVars>
      </dgm:prSet>
      <dgm:spPr/>
    </dgm:pt>
    <dgm:pt modelId="{1D3B731C-BB57-40E7-A20A-E720270880A4}" type="pres">
      <dgm:prSet presAssocID="{4EEB67ED-BD3A-4886-91AF-86C87BE5E5D8}" presName="childText" presStyleLbl="revTx" presStyleIdx="0" presStyleCnt="1">
        <dgm:presLayoutVars>
          <dgm:bulletEnabled val="1"/>
        </dgm:presLayoutVars>
      </dgm:prSet>
      <dgm:spPr/>
    </dgm:pt>
  </dgm:ptLst>
  <dgm:cxnLst>
    <dgm:cxn modelId="{1793F70C-9C66-4681-91C5-CF6D73C5C934}" type="presOf" srcId="{4EEB67ED-BD3A-4886-91AF-86C87BE5E5D8}" destId="{D3E7D047-38A2-493A-99BF-A4539982D166}" srcOrd="0" destOrd="0" presId="urn:microsoft.com/office/officeart/2005/8/layout/vList2"/>
    <dgm:cxn modelId="{4C0E6869-FAF2-4C32-B910-3FA91D6EAF4B}" type="presOf" srcId="{592DB26B-1EA6-444E-B96D-C4A5E7157493}" destId="{1D3B731C-BB57-40E7-A20A-E720270880A4}" srcOrd="0" destOrd="2" presId="urn:microsoft.com/office/officeart/2005/8/layout/vList2"/>
    <dgm:cxn modelId="{B7413B71-E26A-4B20-AD15-E5C62A5B4238}" srcId="{250FD138-AF96-462B-A5E2-510D0007E0C5}" destId="{4EEB67ED-BD3A-4886-91AF-86C87BE5E5D8}" srcOrd="0" destOrd="0" parTransId="{2F359A89-B9F5-4E06-A2FE-01790A26D1CB}" sibTransId="{8F130F39-17A6-41E2-995F-05A9B4DC07C6}"/>
    <dgm:cxn modelId="{047D9477-7837-4D21-873F-1CBADA5BC5A6}" type="presOf" srcId="{93B3106B-C9C1-4A0B-AD89-EF9FB7B8AC1B}" destId="{1D3B731C-BB57-40E7-A20A-E720270880A4}" srcOrd="0" destOrd="1" presId="urn:microsoft.com/office/officeart/2005/8/layout/vList2"/>
    <dgm:cxn modelId="{A6655C79-11E9-42F4-A9AC-7A0B488CF7E7}" type="presOf" srcId="{202650BD-D5BE-455D-B3E2-6AB5CED40C65}" destId="{1D3B731C-BB57-40E7-A20A-E720270880A4}" srcOrd="0" destOrd="0" presId="urn:microsoft.com/office/officeart/2005/8/layout/vList2"/>
    <dgm:cxn modelId="{8AC74188-446E-4A6A-B322-8461AD19B4B9}" srcId="{4EEB67ED-BD3A-4886-91AF-86C87BE5E5D8}" destId="{592DB26B-1EA6-444E-B96D-C4A5E7157493}" srcOrd="2" destOrd="0" parTransId="{1E4E9393-A6D9-46EA-995D-DD34F9BA1645}" sibTransId="{66B68D33-B8DC-4108-A692-1ABBA9693654}"/>
    <dgm:cxn modelId="{72B689A8-EC26-4C0A-A7B8-F0239553B585}" srcId="{4EEB67ED-BD3A-4886-91AF-86C87BE5E5D8}" destId="{202650BD-D5BE-455D-B3E2-6AB5CED40C65}" srcOrd="0" destOrd="0" parTransId="{616F6749-B97F-4FAC-B81D-69A33BBD9DB0}" sibTransId="{8FDB9C5B-B44F-4E75-9019-DA800886EC77}"/>
    <dgm:cxn modelId="{3943DBAD-8B00-41A0-88DB-DC4D316231AE}" type="presOf" srcId="{250FD138-AF96-462B-A5E2-510D0007E0C5}" destId="{762D3BDF-8092-4E8A-9E60-B955EA7918FC}" srcOrd="0" destOrd="0" presId="urn:microsoft.com/office/officeart/2005/8/layout/vList2"/>
    <dgm:cxn modelId="{F9492EC6-7919-487A-98EF-C47095C61C03}" srcId="{4EEB67ED-BD3A-4886-91AF-86C87BE5E5D8}" destId="{93B3106B-C9C1-4A0B-AD89-EF9FB7B8AC1B}" srcOrd="1" destOrd="0" parTransId="{94192B5C-5E01-43BB-9EE0-308AF02515DA}" sibTransId="{B3C3525E-9E83-4A7D-BB31-118B12BF8925}"/>
    <dgm:cxn modelId="{C0E30999-81A3-4F55-AFC1-4718AE5D45B3}" type="presParOf" srcId="{762D3BDF-8092-4E8A-9E60-B955EA7918FC}" destId="{D3E7D047-38A2-493A-99BF-A4539982D166}" srcOrd="0" destOrd="0" presId="urn:microsoft.com/office/officeart/2005/8/layout/vList2"/>
    <dgm:cxn modelId="{75968427-3440-465F-B8AB-4898F56F4B3B}" type="presParOf" srcId="{762D3BDF-8092-4E8A-9E60-B955EA7918FC}" destId="{1D3B731C-BB57-40E7-A20A-E720270880A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979E1C-35CD-461A-ABB2-3B1D8AFB581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4C682C8-3D43-478F-885D-0B99E29559FA}">
      <dgm:prSet/>
      <dgm:spPr/>
      <dgm:t>
        <a:bodyPr/>
        <a:lstStyle/>
        <a:p>
          <a:r>
            <a:rPr lang="en-US" b="1"/>
            <a:t>1. Nhà trường phải </a:t>
          </a:r>
          <a:endParaRPr lang="en-US"/>
        </a:p>
      </dgm:t>
    </dgm:pt>
    <dgm:pt modelId="{26BA6D7F-512A-48BC-9F14-2F39D692AE3E}" type="parTrans" cxnId="{79344865-1451-4DC6-95E4-EDC8FA56F284}">
      <dgm:prSet/>
      <dgm:spPr/>
      <dgm:t>
        <a:bodyPr/>
        <a:lstStyle/>
        <a:p>
          <a:endParaRPr lang="en-US"/>
        </a:p>
      </dgm:t>
    </dgm:pt>
    <dgm:pt modelId="{E25F39FC-84AA-48EF-B5AE-B1C356E5EABB}" type="sibTrans" cxnId="{79344865-1451-4DC6-95E4-EDC8FA56F284}">
      <dgm:prSet/>
      <dgm:spPr/>
      <dgm:t>
        <a:bodyPr/>
        <a:lstStyle/>
        <a:p>
          <a:endParaRPr lang="en-US"/>
        </a:p>
      </dgm:t>
    </dgm:pt>
    <dgm:pt modelId="{2B1E8C56-CE6E-4E07-AA64-580EFB291A1E}">
      <dgm:prSet/>
      <dgm:spPr/>
      <dgm:t>
        <a:bodyPr/>
        <a:lstStyle/>
        <a:p>
          <a:pPr>
            <a:buFont typeface="Wingdings" panose="05000000000000000000" pitchFamily="2" charset="2"/>
            <a:buChar char="ü"/>
          </a:pPr>
          <a:r>
            <a:rPr lang="en-US"/>
            <a:t>B</a:t>
          </a:r>
          <a:r>
            <a:rPr lang="vi-VN"/>
            <a:t>ố trí người đón và giao học sinh tại cổng trường</a:t>
          </a:r>
          <a:r>
            <a:rPr lang="en-US"/>
            <a:t>, c</a:t>
          </a:r>
          <a:r>
            <a:rPr lang="vi-VN"/>
            <a:t>ha mẹ học sinh không được vào trong trường.</a:t>
          </a:r>
          <a:endParaRPr lang="en-US"/>
        </a:p>
      </dgm:t>
    </dgm:pt>
    <dgm:pt modelId="{7DAF2073-3924-4973-9A2F-D077EDEFE9C4}" type="parTrans" cxnId="{91256983-5A74-46AD-9FFE-28FC68355460}">
      <dgm:prSet/>
      <dgm:spPr/>
      <dgm:t>
        <a:bodyPr/>
        <a:lstStyle/>
        <a:p>
          <a:endParaRPr lang="en-US"/>
        </a:p>
      </dgm:t>
    </dgm:pt>
    <dgm:pt modelId="{589C7E1A-7EDF-4752-9303-F170FE4AD4F4}" type="sibTrans" cxnId="{91256983-5A74-46AD-9FFE-28FC68355460}">
      <dgm:prSet/>
      <dgm:spPr/>
      <dgm:t>
        <a:bodyPr/>
        <a:lstStyle/>
        <a:p>
          <a:endParaRPr lang="en-US"/>
        </a:p>
      </dgm:t>
    </dgm:pt>
    <dgm:pt modelId="{A24434EF-1F42-4822-AD33-FF56F6317EAC}">
      <dgm:prSet/>
      <dgm:spPr/>
      <dgm:t>
        <a:bodyPr/>
        <a:lstStyle/>
        <a:p>
          <a:pPr>
            <a:buFont typeface="Wingdings" panose="05000000000000000000" pitchFamily="2" charset="2"/>
            <a:buChar char="ü"/>
          </a:pPr>
          <a:r>
            <a:rPr lang="en-US"/>
            <a:t>Mở cửa thông thoáng, sử dụng quạt, hạn chế sử dụng điều hòa. Nếu sử dụng điều hòa, cuối buổi học phải mở cửa cho thông thoáng.</a:t>
          </a:r>
        </a:p>
      </dgm:t>
    </dgm:pt>
    <dgm:pt modelId="{28B466B0-86E8-4E98-B6AA-D3EBC90D7376}" type="parTrans" cxnId="{9EF48A6C-C1C1-46F3-A0A9-9D4C5649AA43}">
      <dgm:prSet/>
      <dgm:spPr/>
      <dgm:t>
        <a:bodyPr/>
        <a:lstStyle/>
        <a:p>
          <a:endParaRPr lang="en-US"/>
        </a:p>
      </dgm:t>
    </dgm:pt>
    <dgm:pt modelId="{80937EBF-41F3-4B36-A805-43DD1D13FF1E}" type="sibTrans" cxnId="{9EF48A6C-C1C1-46F3-A0A9-9D4C5649AA43}">
      <dgm:prSet/>
      <dgm:spPr/>
      <dgm:t>
        <a:bodyPr/>
        <a:lstStyle/>
        <a:p>
          <a:endParaRPr lang="en-US"/>
        </a:p>
      </dgm:t>
    </dgm:pt>
    <dgm:pt modelId="{F2DA81F5-1F78-4DE3-87B9-D9979EF804B6}">
      <dgm:prSet/>
      <dgm:spPr/>
      <dgm:t>
        <a:bodyPr/>
        <a:lstStyle/>
        <a:p>
          <a:pPr>
            <a:buFont typeface="Wingdings" panose="05000000000000000000" pitchFamily="2" charset="2"/>
            <a:buChar char="ü"/>
          </a:pPr>
          <a:r>
            <a:rPr lang="en-US"/>
            <a:t>T</a:t>
          </a:r>
          <a:r>
            <a:rPr lang="vi-VN"/>
            <a:t>hời gian, số lượng học sinh và ngừng một số hoạt động</a:t>
          </a:r>
          <a:r>
            <a:rPr lang="en-US"/>
            <a:t> theo hướng dẫn của địa phương căn cứ yếu tố dịch tễ và nguy cơ</a:t>
          </a:r>
        </a:p>
      </dgm:t>
    </dgm:pt>
    <dgm:pt modelId="{13FF91F8-4BB3-4637-B94E-F40C3ACE0927}" type="parTrans" cxnId="{2080C177-41D3-4CF0-A649-E1BEBD03E650}">
      <dgm:prSet/>
      <dgm:spPr/>
      <dgm:t>
        <a:bodyPr/>
        <a:lstStyle/>
        <a:p>
          <a:endParaRPr lang="en-US"/>
        </a:p>
      </dgm:t>
    </dgm:pt>
    <dgm:pt modelId="{6BC021A9-7A9A-4F32-8355-AB3D4A00D0AE}" type="sibTrans" cxnId="{2080C177-41D3-4CF0-A649-E1BEBD03E650}">
      <dgm:prSet/>
      <dgm:spPr/>
      <dgm:t>
        <a:bodyPr/>
        <a:lstStyle/>
        <a:p>
          <a:endParaRPr lang="en-US"/>
        </a:p>
      </dgm:t>
    </dgm:pt>
    <dgm:pt modelId="{9CFD3216-D13B-43D3-BE5F-AEA439E75A0C}" type="pres">
      <dgm:prSet presAssocID="{79979E1C-35CD-461A-ABB2-3B1D8AFB581F}" presName="linear" presStyleCnt="0">
        <dgm:presLayoutVars>
          <dgm:animLvl val="lvl"/>
          <dgm:resizeHandles val="exact"/>
        </dgm:presLayoutVars>
      </dgm:prSet>
      <dgm:spPr/>
    </dgm:pt>
    <dgm:pt modelId="{4625BE98-D00F-4A90-A8C7-E8789159EEBE}" type="pres">
      <dgm:prSet presAssocID="{E4C682C8-3D43-478F-885D-0B99E29559FA}" presName="parentText" presStyleLbl="node1" presStyleIdx="0" presStyleCnt="1">
        <dgm:presLayoutVars>
          <dgm:chMax val="0"/>
          <dgm:bulletEnabled val="1"/>
        </dgm:presLayoutVars>
      </dgm:prSet>
      <dgm:spPr/>
    </dgm:pt>
    <dgm:pt modelId="{896D642A-5D1C-4C54-AF42-C5CD23E51158}" type="pres">
      <dgm:prSet presAssocID="{E4C682C8-3D43-478F-885D-0B99E29559FA}" presName="childText" presStyleLbl="revTx" presStyleIdx="0" presStyleCnt="1">
        <dgm:presLayoutVars>
          <dgm:bulletEnabled val="1"/>
        </dgm:presLayoutVars>
      </dgm:prSet>
      <dgm:spPr/>
    </dgm:pt>
  </dgm:ptLst>
  <dgm:cxnLst>
    <dgm:cxn modelId="{83463A01-4B50-4662-8C3D-E1BBBA690A56}" type="presOf" srcId="{A24434EF-1F42-4822-AD33-FF56F6317EAC}" destId="{896D642A-5D1C-4C54-AF42-C5CD23E51158}" srcOrd="0" destOrd="1" presId="urn:microsoft.com/office/officeart/2005/8/layout/vList2"/>
    <dgm:cxn modelId="{3F698162-C5F0-417E-BDB0-00A9CFF3509C}" type="presOf" srcId="{2B1E8C56-CE6E-4E07-AA64-580EFB291A1E}" destId="{896D642A-5D1C-4C54-AF42-C5CD23E51158}" srcOrd="0" destOrd="0" presId="urn:microsoft.com/office/officeart/2005/8/layout/vList2"/>
    <dgm:cxn modelId="{79344865-1451-4DC6-95E4-EDC8FA56F284}" srcId="{79979E1C-35CD-461A-ABB2-3B1D8AFB581F}" destId="{E4C682C8-3D43-478F-885D-0B99E29559FA}" srcOrd="0" destOrd="0" parTransId="{26BA6D7F-512A-48BC-9F14-2F39D692AE3E}" sibTransId="{E25F39FC-84AA-48EF-B5AE-B1C356E5EABB}"/>
    <dgm:cxn modelId="{9EF48A6C-C1C1-46F3-A0A9-9D4C5649AA43}" srcId="{E4C682C8-3D43-478F-885D-0B99E29559FA}" destId="{A24434EF-1F42-4822-AD33-FF56F6317EAC}" srcOrd="1" destOrd="0" parTransId="{28B466B0-86E8-4E98-B6AA-D3EBC90D7376}" sibTransId="{80937EBF-41F3-4B36-A805-43DD1D13FF1E}"/>
    <dgm:cxn modelId="{CED56D56-4B13-467F-8F45-CCB8449ABD82}" type="presOf" srcId="{79979E1C-35CD-461A-ABB2-3B1D8AFB581F}" destId="{9CFD3216-D13B-43D3-BE5F-AEA439E75A0C}" srcOrd="0" destOrd="0" presId="urn:microsoft.com/office/officeart/2005/8/layout/vList2"/>
    <dgm:cxn modelId="{2080C177-41D3-4CF0-A649-E1BEBD03E650}" srcId="{E4C682C8-3D43-478F-885D-0B99E29559FA}" destId="{F2DA81F5-1F78-4DE3-87B9-D9979EF804B6}" srcOrd="2" destOrd="0" parTransId="{13FF91F8-4BB3-4637-B94E-F40C3ACE0927}" sibTransId="{6BC021A9-7A9A-4F32-8355-AB3D4A00D0AE}"/>
    <dgm:cxn modelId="{91256983-5A74-46AD-9FFE-28FC68355460}" srcId="{E4C682C8-3D43-478F-885D-0B99E29559FA}" destId="{2B1E8C56-CE6E-4E07-AA64-580EFB291A1E}" srcOrd="0" destOrd="0" parTransId="{7DAF2073-3924-4973-9A2F-D077EDEFE9C4}" sibTransId="{589C7E1A-7EDF-4752-9303-F170FE4AD4F4}"/>
    <dgm:cxn modelId="{1A16B9A3-AF8C-46E0-ABAC-F9FDF2640D90}" type="presOf" srcId="{F2DA81F5-1F78-4DE3-87B9-D9979EF804B6}" destId="{896D642A-5D1C-4C54-AF42-C5CD23E51158}" srcOrd="0" destOrd="2" presId="urn:microsoft.com/office/officeart/2005/8/layout/vList2"/>
    <dgm:cxn modelId="{580DC9DD-D82C-4DAD-84E0-33B1D5BAF88E}" type="presOf" srcId="{E4C682C8-3D43-478F-885D-0B99E29559FA}" destId="{4625BE98-D00F-4A90-A8C7-E8789159EEBE}" srcOrd="0" destOrd="0" presId="urn:microsoft.com/office/officeart/2005/8/layout/vList2"/>
    <dgm:cxn modelId="{35C26C79-D97F-4DAD-ABB3-9D492F3A3981}" type="presParOf" srcId="{9CFD3216-D13B-43D3-BE5F-AEA439E75A0C}" destId="{4625BE98-D00F-4A90-A8C7-E8789159EEBE}" srcOrd="0" destOrd="0" presId="urn:microsoft.com/office/officeart/2005/8/layout/vList2"/>
    <dgm:cxn modelId="{E974B68F-D4A1-46CC-AB8D-A97ADD58BA76}" type="presParOf" srcId="{9CFD3216-D13B-43D3-BE5F-AEA439E75A0C}" destId="{896D642A-5D1C-4C54-AF42-C5CD23E5115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97D3CF-AB9C-4E59-8936-AE3922F70E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E6842FE-0846-4870-87D8-3D22C16DBB2D}">
      <dgm:prSet/>
      <dgm:spPr/>
      <dgm:t>
        <a:bodyPr/>
        <a:lstStyle/>
        <a:p>
          <a:r>
            <a:rPr lang="en-US" b="1"/>
            <a:t>2. Q</a:t>
          </a:r>
          <a:r>
            <a:rPr lang="vi-VN" b="1"/>
            <a:t>uy định, hướng dẫn học sinh thực hiện</a:t>
          </a:r>
          <a:endParaRPr lang="en-US"/>
        </a:p>
      </dgm:t>
    </dgm:pt>
    <dgm:pt modelId="{D8C2E034-CD2F-4A2F-94D3-DE719A7659F3}" type="parTrans" cxnId="{2D29BCAB-4731-4B6C-9F65-A356A4448E6B}">
      <dgm:prSet/>
      <dgm:spPr/>
      <dgm:t>
        <a:bodyPr/>
        <a:lstStyle/>
        <a:p>
          <a:endParaRPr lang="en-US"/>
        </a:p>
      </dgm:t>
    </dgm:pt>
    <dgm:pt modelId="{B911259B-C5C1-4FC3-AFD3-3D7F300CEDC0}" type="sibTrans" cxnId="{2D29BCAB-4731-4B6C-9F65-A356A4448E6B}">
      <dgm:prSet/>
      <dgm:spPr/>
      <dgm:t>
        <a:bodyPr/>
        <a:lstStyle/>
        <a:p>
          <a:endParaRPr lang="en-US"/>
        </a:p>
      </dgm:t>
    </dgm:pt>
    <dgm:pt modelId="{5B0D76ED-7788-45DE-85B5-BBBBA0113B95}">
      <dgm:prSet/>
      <dgm:spPr/>
      <dgm:t>
        <a:bodyPr/>
        <a:lstStyle/>
        <a:p>
          <a:pPr algn="just"/>
          <a:r>
            <a:rPr lang="en-US"/>
            <a:t>Hạn chế tiếp xúc giữa HS các lớp với nhau</a:t>
          </a:r>
        </a:p>
      </dgm:t>
    </dgm:pt>
    <dgm:pt modelId="{375B8694-5A02-4310-909D-4E854747FF77}" type="parTrans" cxnId="{DDE81F49-30C4-4D04-8337-2F310E7B4991}">
      <dgm:prSet/>
      <dgm:spPr/>
      <dgm:t>
        <a:bodyPr/>
        <a:lstStyle/>
        <a:p>
          <a:endParaRPr lang="en-US"/>
        </a:p>
      </dgm:t>
    </dgm:pt>
    <dgm:pt modelId="{98EE8735-D9A9-4680-B631-C70CC92BA824}" type="sibTrans" cxnId="{DDE81F49-30C4-4D04-8337-2F310E7B4991}">
      <dgm:prSet/>
      <dgm:spPr/>
      <dgm:t>
        <a:bodyPr/>
        <a:lstStyle/>
        <a:p>
          <a:endParaRPr lang="en-US"/>
        </a:p>
      </dgm:t>
    </dgm:pt>
    <dgm:pt modelId="{643B2DD6-FAEE-4AA4-9F6C-0F07929B4C1B}">
      <dgm:prSet/>
      <dgm:spPr/>
      <dgm:t>
        <a:bodyPr/>
        <a:lstStyle/>
        <a:p>
          <a:pPr algn="just"/>
          <a:r>
            <a:rPr lang="en-US"/>
            <a:t>Quy định, hướng dẫn HS: Rửa tay/sát khuẩn tay; che mũi, miệng khi ho hoặc hắt hơi, không khạc nhổ bừa bãi; tránh đưa tay lên mắt, mũi, miệng; không dùng chung các đồ dùng cá nhân; bỏ rác đúng nơi quy định.</a:t>
          </a:r>
        </a:p>
      </dgm:t>
    </dgm:pt>
    <dgm:pt modelId="{B232A53F-B331-4BF5-9BB5-F7DA35B78954}" type="parTrans" cxnId="{6A871C73-1E1E-4992-A6EB-7EA04D05F07D}">
      <dgm:prSet/>
      <dgm:spPr/>
      <dgm:t>
        <a:bodyPr/>
        <a:lstStyle/>
        <a:p>
          <a:endParaRPr lang="en-US"/>
        </a:p>
      </dgm:t>
    </dgm:pt>
    <dgm:pt modelId="{E038009C-48B7-4FC5-A55E-F5C06EF4C559}" type="sibTrans" cxnId="{6A871C73-1E1E-4992-A6EB-7EA04D05F07D}">
      <dgm:prSet/>
      <dgm:spPr/>
      <dgm:t>
        <a:bodyPr/>
        <a:lstStyle/>
        <a:p>
          <a:endParaRPr lang="en-US"/>
        </a:p>
      </dgm:t>
    </dgm:pt>
    <dgm:pt modelId="{08229BCF-1128-45AE-A802-CB10B01C4761}" type="pres">
      <dgm:prSet presAssocID="{4D97D3CF-AB9C-4E59-8936-AE3922F70EA1}" presName="linear" presStyleCnt="0">
        <dgm:presLayoutVars>
          <dgm:animLvl val="lvl"/>
          <dgm:resizeHandles val="exact"/>
        </dgm:presLayoutVars>
      </dgm:prSet>
      <dgm:spPr/>
    </dgm:pt>
    <dgm:pt modelId="{D5601CB2-7416-465D-948B-699ADB32EADF}" type="pres">
      <dgm:prSet presAssocID="{4E6842FE-0846-4870-87D8-3D22C16DBB2D}" presName="parentText" presStyleLbl="node1" presStyleIdx="0" presStyleCnt="1">
        <dgm:presLayoutVars>
          <dgm:chMax val="0"/>
          <dgm:bulletEnabled val="1"/>
        </dgm:presLayoutVars>
      </dgm:prSet>
      <dgm:spPr/>
    </dgm:pt>
    <dgm:pt modelId="{71F7C74B-2C5E-4F49-93FA-6234BA007596}" type="pres">
      <dgm:prSet presAssocID="{4E6842FE-0846-4870-87D8-3D22C16DBB2D}" presName="childText" presStyleLbl="revTx" presStyleIdx="0" presStyleCnt="1" custScaleY="123308">
        <dgm:presLayoutVars>
          <dgm:bulletEnabled val="1"/>
        </dgm:presLayoutVars>
      </dgm:prSet>
      <dgm:spPr/>
    </dgm:pt>
  </dgm:ptLst>
  <dgm:cxnLst>
    <dgm:cxn modelId="{DB65AA3A-CA09-4654-8ED7-EBC3844B5F75}" type="presOf" srcId="{4E6842FE-0846-4870-87D8-3D22C16DBB2D}" destId="{D5601CB2-7416-465D-948B-699ADB32EADF}" srcOrd="0" destOrd="0" presId="urn:microsoft.com/office/officeart/2005/8/layout/vList2"/>
    <dgm:cxn modelId="{516EED3D-84F2-418A-9567-E4246715AE98}" type="presOf" srcId="{643B2DD6-FAEE-4AA4-9F6C-0F07929B4C1B}" destId="{71F7C74B-2C5E-4F49-93FA-6234BA007596}" srcOrd="0" destOrd="1" presId="urn:microsoft.com/office/officeart/2005/8/layout/vList2"/>
    <dgm:cxn modelId="{5799F348-D68E-4205-810B-F4E351A863C6}" type="presOf" srcId="{5B0D76ED-7788-45DE-85B5-BBBBA0113B95}" destId="{71F7C74B-2C5E-4F49-93FA-6234BA007596}" srcOrd="0" destOrd="0" presId="urn:microsoft.com/office/officeart/2005/8/layout/vList2"/>
    <dgm:cxn modelId="{DDE81F49-30C4-4D04-8337-2F310E7B4991}" srcId="{4E6842FE-0846-4870-87D8-3D22C16DBB2D}" destId="{5B0D76ED-7788-45DE-85B5-BBBBA0113B95}" srcOrd="0" destOrd="0" parTransId="{375B8694-5A02-4310-909D-4E854747FF77}" sibTransId="{98EE8735-D9A9-4680-B631-C70CC92BA824}"/>
    <dgm:cxn modelId="{6A871C73-1E1E-4992-A6EB-7EA04D05F07D}" srcId="{4E6842FE-0846-4870-87D8-3D22C16DBB2D}" destId="{643B2DD6-FAEE-4AA4-9F6C-0F07929B4C1B}" srcOrd="1" destOrd="0" parTransId="{B232A53F-B331-4BF5-9BB5-F7DA35B78954}" sibTransId="{E038009C-48B7-4FC5-A55E-F5C06EF4C559}"/>
    <dgm:cxn modelId="{2D29BCAB-4731-4B6C-9F65-A356A4448E6B}" srcId="{4D97D3CF-AB9C-4E59-8936-AE3922F70EA1}" destId="{4E6842FE-0846-4870-87D8-3D22C16DBB2D}" srcOrd="0" destOrd="0" parTransId="{D8C2E034-CD2F-4A2F-94D3-DE719A7659F3}" sibTransId="{B911259B-C5C1-4FC3-AFD3-3D7F300CEDC0}"/>
    <dgm:cxn modelId="{14C9A7E9-DC99-4F3D-BCE4-1D9A13772F67}" type="presOf" srcId="{4D97D3CF-AB9C-4E59-8936-AE3922F70EA1}" destId="{08229BCF-1128-45AE-A802-CB10B01C4761}" srcOrd="0" destOrd="0" presId="urn:microsoft.com/office/officeart/2005/8/layout/vList2"/>
    <dgm:cxn modelId="{949ED0CA-8C30-4E67-AE31-57F1011D49F0}" type="presParOf" srcId="{08229BCF-1128-45AE-A802-CB10B01C4761}" destId="{D5601CB2-7416-465D-948B-699ADB32EADF}" srcOrd="0" destOrd="0" presId="urn:microsoft.com/office/officeart/2005/8/layout/vList2"/>
    <dgm:cxn modelId="{B8C90909-F63D-4942-A123-EC29ADD531D7}" type="presParOf" srcId="{08229BCF-1128-45AE-A802-CB10B01C4761}" destId="{71F7C74B-2C5E-4F49-93FA-6234BA00759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C3C8D-7A48-4F1E-B16E-E0ECD97E6F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FCE4F01-506A-49DC-92CC-45756A05E3C6}">
      <dgm:prSet/>
      <dgm:spPr/>
      <dgm:t>
        <a:bodyPr/>
        <a:lstStyle/>
        <a:p>
          <a:r>
            <a:rPr lang="en-US">
              <a:solidFill>
                <a:srgbClr val="FF0000"/>
              </a:solidFill>
            </a:rPr>
            <a:t>Khi có HS, CBGV sốt, ho, khó thở:</a:t>
          </a:r>
        </a:p>
      </dgm:t>
    </dgm:pt>
    <dgm:pt modelId="{004D778A-651E-4CD5-8952-643235337049}" type="parTrans" cxnId="{73AFBDB7-C34F-4F76-A893-822F9AB56C7A}">
      <dgm:prSet/>
      <dgm:spPr/>
      <dgm:t>
        <a:bodyPr/>
        <a:lstStyle/>
        <a:p>
          <a:endParaRPr lang="en-US"/>
        </a:p>
      </dgm:t>
    </dgm:pt>
    <dgm:pt modelId="{C9DE2589-642E-4BD5-81BF-046DA7864B46}" type="sibTrans" cxnId="{73AFBDB7-C34F-4F76-A893-822F9AB56C7A}">
      <dgm:prSet/>
      <dgm:spPr/>
      <dgm:t>
        <a:bodyPr/>
        <a:lstStyle/>
        <a:p>
          <a:endParaRPr lang="en-US"/>
        </a:p>
      </dgm:t>
    </dgm:pt>
    <dgm:pt modelId="{CC26CBA6-058E-485E-94C4-541A349A9007}">
      <dgm:prSet/>
      <dgm:spPr/>
      <dgm:t>
        <a:bodyPr/>
        <a:lstStyle/>
        <a:p>
          <a:pPr>
            <a:buFont typeface="Wingdings" panose="05000000000000000000" pitchFamily="2" charset="2"/>
            <a:buChar char="v"/>
          </a:pPr>
          <a:r>
            <a:rPr lang="en-US"/>
            <a:t>Đưa đến phòng y tế ngay để kiểm tra, theo dõi, cách ly. </a:t>
          </a:r>
        </a:p>
      </dgm:t>
    </dgm:pt>
    <dgm:pt modelId="{7065B270-F7EB-49E5-A60A-549F5DD1E52F}" type="parTrans" cxnId="{D3978347-D7FD-4FC7-9071-E553872634AE}">
      <dgm:prSet/>
      <dgm:spPr/>
      <dgm:t>
        <a:bodyPr/>
        <a:lstStyle/>
        <a:p>
          <a:endParaRPr lang="en-US"/>
        </a:p>
      </dgm:t>
    </dgm:pt>
    <dgm:pt modelId="{1BF1D376-ECE6-4680-9D00-1AD358575A36}" type="sibTrans" cxnId="{D3978347-D7FD-4FC7-9071-E553872634AE}">
      <dgm:prSet/>
      <dgm:spPr/>
      <dgm:t>
        <a:bodyPr/>
        <a:lstStyle/>
        <a:p>
          <a:endParaRPr lang="en-US"/>
        </a:p>
      </dgm:t>
    </dgm:pt>
    <dgm:pt modelId="{054E677E-2BD9-4CF5-8FDE-4E6E2378DA93}">
      <dgm:prSet/>
      <dgm:spPr/>
      <dgm:t>
        <a:bodyPr/>
        <a:lstStyle/>
        <a:p>
          <a:pPr>
            <a:buFont typeface="Wingdings" panose="05000000000000000000" pitchFamily="2" charset="2"/>
            <a:buChar char="v"/>
          </a:pPr>
          <a:r>
            <a:rPr lang="en-US"/>
            <a:t>Cung cấp khẩu trang, hướng dẫn đeo đúng cách cho đối tượng nêu trên, phối hợp cha mẹ học sinh khai thác tiền sử tiếp xúc của học sinh, tham vấn ý kiến của y tế địa phương.</a:t>
          </a:r>
        </a:p>
      </dgm:t>
    </dgm:pt>
    <dgm:pt modelId="{F130B59B-466F-4931-A002-287FE60BBFCC}" type="parTrans" cxnId="{593E14CB-73FF-424F-B9D1-3BE7BC184E05}">
      <dgm:prSet/>
      <dgm:spPr/>
      <dgm:t>
        <a:bodyPr/>
        <a:lstStyle/>
        <a:p>
          <a:endParaRPr lang="en-US"/>
        </a:p>
      </dgm:t>
    </dgm:pt>
    <dgm:pt modelId="{5EBE56EF-4E43-4F6A-B629-FB8D2585C689}" type="sibTrans" cxnId="{593E14CB-73FF-424F-B9D1-3BE7BC184E05}">
      <dgm:prSet/>
      <dgm:spPr/>
      <dgm:t>
        <a:bodyPr/>
        <a:lstStyle/>
        <a:p>
          <a:endParaRPr lang="en-US"/>
        </a:p>
      </dgm:t>
    </dgm:pt>
    <dgm:pt modelId="{66DC2317-BAD1-4925-BC5C-8C732A4A24CD}" type="pres">
      <dgm:prSet presAssocID="{769C3C8D-7A48-4F1E-B16E-E0ECD97E6F07}" presName="linear" presStyleCnt="0">
        <dgm:presLayoutVars>
          <dgm:animLvl val="lvl"/>
          <dgm:resizeHandles val="exact"/>
        </dgm:presLayoutVars>
      </dgm:prSet>
      <dgm:spPr/>
    </dgm:pt>
    <dgm:pt modelId="{A4F23A7F-5A41-4DA2-8530-545B24F04882}" type="pres">
      <dgm:prSet presAssocID="{1FCE4F01-506A-49DC-92CC-45756A05E3C6}" presName="parentText" presStyleLbl="node1" presStyleIdx="0" presStyleCnt="1">
        <dgm:presLayoutVars>
          <dgm:chMax val="0"/>
          <dgm:bulletEnabled val="1"/>
        </dgm:presLayoutVars>
      </dgm:prSet>
      <dgm:spPr/>
    </dgm:pt>
    <dgm:pt modelId="{5BDE6D67-B056-4974-B487-F76D9C99CEC2}" type="pres">
      <dgm:prSet presAssocID="{1FCE4F01-506A-49DC-92CC-45756A05E3C6}" presName="childText" presStyleLbl="revTx" presStyleIdx="0" presStyleCnt="1">
        <dgm:presLayoutVars>
          <dgm:bulletEnabled val="1"/>
        </dgm:presLayoutVars>
      </dgm:prSet>
      <dgm:spPr/>
    </dgm:pt>
  </dgm:ptLst>
  <dgm:cxnLst>
    <dgm:cxn modelId="{C94A500D-D876-4DF1-AFC9-B3BF34A83F56}" type="presOf" srcId="{054E677E-2BD9-4CF5-8FDE-4E6E2378DA93}" destId="{5BDE6D67-B056-4974-B487-F76D9C99CEC2}" srcOrd="0" destOrd="1" presId="urn:microsoft.com/office/officeart/2005/8/layout/vList2"/>
    <dgm:cxn modelId="{32010167-72B8-44DC-BB6A-5B7E67443C24}" type="presOf" srcId="{1FCE4F01-506A-49DC-92CC-45756A05E3C6}" destId="{A4F23A7F-5A41-4DA2-8530-545B24F04882}" srcOrd="0" destOrd="0" presId="urn:microsoft.com/office/officeart/2005/8/layout/vList2"/>
    <dgm:cxn modelId="{D3978347-D7FD-4FC7-9071-E553872634AE}" srcId="{1FCE4F01-506A-49DC-92CC-45756A05E3C6}" destId="{CC26CBA6-058E-485E-94C4-541A349A9007}" srcOrd="0" destOrd="0" parTransId="{7065B270-F7EB-49E5-A60A-549F5DD1E52F}" sibTransId="{1BF1D376-ECE6-4680-9D00-1AD358575A36}"/>
    <dgm:cxn modelId="{73AFBDB7-C34F-4F76-A893-822F9AB56C7A}" srcId="{769C3C8D-7A48-4F1E-B16E-E0ECD97E6F07}" destId="{1FCE4F01-506A-49DC-92CC-45756A05E3C6}" srcOrd="0" destOrd="0" parTransId="{004D778A-651E-4CD5-8952-643235337049}" sibTransId="{C9DE2589-642E-4BD5-81BF-046DA7864B46}"/>
    <dgm:cxn modelId="{593E14CB-73FF-424F-B9D1-3BE7BC184E05}" srcId="{1FCE4F01-506A-49DC-92CC-45756A05E3C6}" destId="{054E677E-2BD9-4CF5-8FDE-4E6E2378DA93}" srcOrd="1" destOrd="0" parTransId="{F130B59B-466F-4931-A002-287FE60BBFCC}" sibTransId="{5EBE56EF-4E43-4F6A-B629-FB8D2585C689}"/>
    <dgm:cxn modelId="{81F14CDB-ED64-487F-B2E5-190CE01D80E8}" type="presOf" srcId="{CC26CBA6-058E-485E-94C4-541A349A9007}" destId="{5BDE6D67-B056-4974-B487-F76D9C99CEC2}" srcOrd="0" destOrd="0" presId="urn:microsoft.com/office/officeart/2005/8/layout/vList2"/>
    <dgm:cxn modelId="{87EE76DB-7343-4C82-A2A1-B3638F9D9222}" type="presOf" srcId="{769C3C8D-7A48-4F1E-B16E-E0ECD97E6F07}" destId="{66DC2317-BAD1-4925-BC5C-8C732A4A24CD}" srcOrd="0" destOrd="0" presId="urn:microsoft.com/office/officeart/2005/8/layout/vList2"/>
    <dgm:cxn modelId="{A1AAE8BA-AE28-425F-919E-AD31EC6FBBFA}" type="presParOf" srcId="{66DC2317-BAD1-4925-BC5C-8C732A4A24CD}" destId="{A4F23A7F-5A41-4DA2-8530-545B24F04882}" srcOrd="0" destOrd="0" presId="urn:microsoft.com/office/officeart/2005/8/layout/vList2"/>
    <dgm:cxn modelId="{2579DBB7-0325-4582-A6DD-F51F11B7F2A9}" type="presParOf" srcId="{66DC2317-BAD1-4925-BC5C-8C732A4A24CD}" destId="{5BDE6D67-B056-4974-B487-F76D9C99CEC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456B22-B94E-480B-AEDF-714743FEAE84}"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F6C55066-F985-47C2-A196-268581B72B2C}">
      <dgm:prSet custT="1"/>
      <dgm:spPr/>
      <dgm:t>
        <a:bodyPr/>
        <a:lstStyle/>
        <a:p>
          <a:r>
            <a:rPr lang="en-US" sz="2000"/>
            <a:t>Ưu tiên khử khuẩn bằng cách lau, rửa.</a:t>
          </a:r>
        </a:p>
      </dgm:t>
    </dgm:pt>
    <dgm:pt modelId="{9D20C7E6-F719-474E-8731-3D76AA898F50}" type="parTrans" cxnId="{65485CB1-4DE5-47F5-B50C-EA4517BA1030}">
      <dgm:prSet/>
      <dgm:spPr/>
      <dgm:t>
        <a:bodyPr/>
        <a:lstStyle/>
        <a:p>
          <a:endParaRPr lang="en-US"/>
        </a:p>
      </dgm:t>
    </dgm:pt>
    <dgm:pt modelId="{6AA9627D-2E9A-410E-ABF4-D138A6CE31A7}" type="sibTrans" cxnId="{65485CB1-4DE5-47F5-B50C-EA4517BA1030}">
      <dgm:prSet/>
      <dgm:spPr/>
      <dgm:t>
        <a:bodyPr/>
        <a:lstStyle/>
        <a:p>
          <a:endParaRPr lang="en-US"/>
        </a:p>
      </dgm:t>
    </dgm:pt>
    <dgm:pt modelId="{1C0C2363-AD5C-4E2A-93CA-F49C415AEF4B}">
      <dgm:prSet custT="1"/>
      <dgm:spPr/>
      <dgm:t>
        <a:bodyPr/>
        <a:lstStyle/>
        <a:p>
          <a:r>
            <a:rPr lang="en-US" sz="2000"/>
            <a:t>Khử khuẩn bằng các chất tẩy rửa thông thường như dung dịch tẩy rửa đa năng hoặc các dung dịch khử khuẩn có chứa 0,05-0,1% Clo hoạt tính để lau các bề mặt tiếp xúc hoặc sàn nhà; dùng cồn 70% để lau các bề mặt thiết bị điện tử dễ bị ăn mòn bởi hóa chất hoặc có tiết diện nhỏ</a:t>
          </a:r>
        </a:p>
      </dgm:t>
    </dgm:pt>
    <dgm:pt modelId="{1E964F6B-D06F-4372-AD3E-26792CA6A097}" type="parTrans" cxnId="{A79F27A0-08F2-4697-93AA-815C02186CDC}">
      <dgm:prSet/>
      <dgm:spPr/>
      <dgm:t>
        <a:bodyPr/>
        <a:lstStyle/>
        <a:p>
          <a:endParaRPr lang="en-US"/>
        </a:p>
      </dgm:t>
    </dgm:pt>
    <dgm:pt modelId="{A10C3039-BA53-477F-A854-F3F0F6B444D6}" type="sibTrans" cxnId="{A79F27A0-08F2-4697-93AA-815C02186CDC}">
      <dgm:prSet/>
      <dgm:spPr/>
      <dgm:t>
        <a:bodyPr/>
        <a:lstStyle/>
        <a:p>
          <a:endParaRPr lang="en-US"/>
        </a:p>
      </dgm:t>
    </dgm:pt>
    <dgm:pt modelId="{5C532B5E-5CBC-4691-A4AC-41E20CDA2485}">
      <dgm:prSet custT="1"/>
      <dgm:spPr/>
      <dgm:t>
        <a:bodyPr/>
        <a:lstStyle/>
        <a:p>
          <a:r>
            <a:rPr lang="en-US" sz="2000"/>
            <a:t>VSMT, khử khuẩn 1 lần trước khi học sinh quay trở lại trường. </a:t>
          </a:r>
        </a:p>
      </dgm:t>
    </dgm:pt>
    <dgm:pt modelId="{35274368-1D96-4EA6-81FE-327E9FDA2103}" type="parTrans" cxnId="{CB4D5B27-69E0-4FEE-B585-75B89827B3FB}">
      <dgm:prSet/>
      <dgm:spPr/>
      <dgm:t>
        <a:bodyPr/>
        <a:lstStyle/>
        <a:p>
          <a:endParaRPr lang="en-US"/>
        </a:p>
      </dgm:t>
    </dgm:pt>
    <dgm:pt modelId="{23BAAE66-C86F-489E-A44E-D5C18C082DC6}" type="sibTrans" cxnId="{CB4D5B27-69E0-4FEE-B585-75B89827B3FB}">
      <dgm:prSet/>
      <dgm:spPr/>
      <dgm:t>
        <a:bodyPr/>
        <a:lstStyle/>
        <a:p>
          <a:endParaRPr lang="en-US"/>
        </a:p>
      </dgm:t>
    </dgm:pt>
    <dgm:pt modelId="{92129938-A4D2-42EB-9E42-D5875D0CB5A9}" type="pres">
      <dgm:prSet presAssocID="{55456B22-B94E-480B-AEDF-714743FEAE84}" presName="Name0" presStyleCnt="0">
        <dgm:presLayoutVars>
          <dgm:dir/>
          <dgm:resizeHandles val="exact"/>
        </dgm:presLayoutVars>
      </dgm:prSet>
      <dgm:spPr/>
    </dgm:pt>
    <dgm:pt modelId="{CFA454DE-2335-4BFD-8851-35334B9A30C7}" type="pres">
      <dgm:prSet presAssocID="{F6C55066-F985-47C2-A196-268581B72B2C}" presName="node" presStyleLbl="node1" presStyleIdx="0" presStyleCnt="3">
        <dgm:presLayoutVars>
          <dgm:bulletEnabled val="1"/>
        </dgm:presLayoutVars>
      </dgm:prSet>
      <dgm:spPr/>
    </dgm:pt>
    <dgm:pt modelId="{125AAF38-6CC5-4BCB-841B-BDF62137E1B5}" type="pres">
      <dgm:prSet presAssocID="{6AA9627D-2E9A-410E-ABF4-D138A6CE31A7}" presName="sibTrans" presStyleLbl="sibTrans2D1" presStyleIdx="0" presStyleCnt="2"/>
      <dgm:spPr/>
    </dgm:pt>
    <dgm:pt modelId="{07CDDBE6-0DE3-4556-85A4-A61FFC7E167F}" type="pres">
      <dgm:prSet presAssocID="{6AA9627D-2E9A-410E-ABF4-D138A6CE31A7}" presName="connectorText" presStyleLbl="sibTrans2D1" presStyleIdx="0" presStyleCnt="2"/>
      <dgm:spPr/>
    </dgm:pt>
    <dgm:pt modelId="{73815086-3EEB-4AF9-8201-F5ED91D75824}" type="pres">
      <dgm:prSet presAssocID="{1C0C2363-AD5C-4E2A-93CA-F49C415AEF4B}" presName="node" presStyleLbl="node1" presStyleIdx="1" presStyleCnt="3" custScaleX="260178" custScaleY="100000">
        <dgm:presLayoutVars>
          <dgm:bulletEnabled val="1"/>
        </dgm:presLayoutVars>
      </dgm:prSet>
      <dgm:spPr/>
    </dgm:pt>
    <dgm:pt modelId="{49D3B6FE-9CAB-4F57-B420-1843F729D73D}" type="pres">
      <dgm:prSet presAssocID="{A10C3039-BA53-477F-A854-F3F0F6B444D6}" presName="sibTrans" presStyleLbl="sibTrans2D1" presStyleIdx="1" presStyleCnt="2"/>
      <dgm:spPr/>
    </dgm:pt>
    <dgm:pt modelId="{F7875BB7-A1D6-49E3-8183-4CA293CA88F4}" type="pres">
      <dgm:prSet presAssocID="{A10C3039-BA53-477F-A854-F3F0F6B444D6}" presName="connectorText" presStyleLbl="sibTrans2D1" presStyleIdx="1" presStyleCnt="2"/>
      <dgm:spPr/>
    </dgm:pt>
    <dgm:pt modelId="{F31F61D5-1AA0-4E51-8397-ECC2D2A2AE38}" type="pres">
      <dgm:prSet presAssocID="{5C532B5E-5CBC-4691-A4AC-41E20CDA2485}" presName="node" presStyleLbl="node1" presStyleIdx="2" presStyleCnt="3">
        <dgm:presLayoutVars>
          <dgm:bulletEnabled val="1"/>
        </dgm:presLayoutVars>
      </dgm:prSet>
      <dgm:spPr/>
    </dgm:pt>
  </dgm:ptLst>
  <dgm:cxnLst>
    <dgm:cxn modelId="{0BBD0811-92B5-4C3B-A0EB-4B429EC8C521}" type="presOf" srcId="{6AA9627D-2E9A-410E-ABF4-D138A6CE31A7}" destId="{07CDDBE6-0DE3-4556-85A4-A61FFC7E167F}" srcOrd="1" destOrd="0" presId="urn:microsoft.com/office/officeart/2005/8/layout/process1"/>
    <dgm:cxn modelId="{8ACDFF1D-9D87-4544-BF15-A6E9D2B1A3B2}" type="presOf" srcId="{6AA9627D-2E9A-410E-ABF4-D138A6CE31A7}" destId="{125AAF38-6CC5-4BCB-841B-BDF62137E1B5}" srcOrd="0" destOrd="0" presId="urn:microsoft.com/office/officeart/2005/8/layout/process1"/>
    <dgm:cxn modelId="{CB4D5B27-69E0-4FEE-B585-75B89827B3FB}" srcId="{55456B22-B94E-480B-AEDF-714743FEAE84}" destId="{5C532B5E-5CBC-4691-A4AC-41E20CDA2485}" srcOrd="2" destOrd="0" parTransId="{35274368-1D96-4EA6-81FE-327E9FDA2103}" sibTransId="{23BAAE66-C86F-489E-A44E-D5C18C082DC6}"/>
    <dgm:cxn modelId="{FDBFF739-40D1-480E-B005-7FE5C1AE11C0}" type="presOf" srcId="{5C532B5E-5CBC-4691-A4AC-41E20CDA2485}" destId="{F31F61D5-1AA0-4E51-8397-ECC2D2A2AE38}" srcOrd="0" destOrd="0" presId="urn:microsoft.com/office/officeart/2005/8/layout/process1"/>
    <dgm:cxn modelId="{4F88366F-76C0-4623-971E-10E255A2A32C}" type="presOf" srcId="{A10C3039-BA53-477F-A854-F3F0F6B444D6}" destId="{F7875BB7-A1D6-49E3-8183-4CA293CA88F4}" srcOrd="1" destOrd="0" presId="urn:microsoft.com/office/officeart/2005/8/layout/process1"/>
    <dgm:cxn modelId="{A79F27A0-08F2-4697-93AA-815C02186CDC}" srcId="{55456B22-B94E-480B-AEDF-714743FEAE84}" destId="{1C0C2363-AD5C-4E2A-93CA-F49C415AEF4B}" srcOrd="1" destOrd="0" parTransId="{1E964F6B-D06F-4372-AD3E-26792CA6A097}" sibTransId="{A10C3039-BA53-477F-A854-F3F0F6B444D6}"/>
    <dgm:cxn modelId="{3EF7B6AE-E100-4074-922D-8FE2D221400A}" type="presOf" srcId="{A10C3039-BA53-477F-A854-F3F0F6B444D6}" destId="{49D3B6FE-9CAB-4F57-B420-1843F729D73D}" srcOrd="0" destOrd="0" presId="urn:microsoft.com/office/officeart/2005/8/layout/process1"/>
    <dgm:cxn modelId="{65485CB1-4DE5-47F5-B50C-EA4517BA1030}" srcId="{55456B22-B94E-480B-AEDF-714743FEAE84}" destId="{F6C55066-F985-47C2-A196-268581B72B2C}" srcOrd="0" destOrd="0" parTransId="{9D20C7E6-F719-474E-8731-3D76AA898F50}" sibTransId="{6AA9627D-2E9A-410E-ABF4-D138A6CE31A7}"/>
    <dgm:cxn modelId="{DD5ACFD9-0B4B-4F81-9473-2467C7C22661}" type="presOf" srcId="{1C0C2363-AD5C-4E2A-93CA-F49C415AEF4B}" destId="{73815086-3EEB-4AF9-8201-F5ED91D75824}" srcOrd="0" destOrd="0" presId="urn:microsoft.com/office/officeart/2005/8/layout/process1"/>
    <dgm:cxn modelId="{C5B2B6EE-B654-46F2-98F0-D69A8047651A}" type="presOf" srcId="{F6C55066-F985-47C2-A196-268581B72B2C}" destId="{CFA454DE-2335-4BFD-8851-35334B9A30C7}" srcOrd="0" destOrd="0" presId="urn:microsoft.com/office/officeart/2005/8/layout/process1"/>
    <dgm:cxn modelId="{16D9DFF4-9F34-42F8-AABD-B32759B008FB}" type="presOf" srcId="{55456B22-B94E-480B-AEDF-714743FEAE84}" destId="{92129938-A4D2-42EB-9E42-D5875D0CB5A9}" srcOrd="0" destOrd="0" presId="urn:microsoft.com/office/officeart/2005/8/layout/process1"/>
    <dgm:cxn modelId="{13798311-CC72-4FA7-A0FA-62C8A7FF9F42}" type="presParOf" srcId="{92129938-A4D2-42EB-9E42-D5875D0CB5A9}" destId="{CFA454DE-2335-4BFD-8851-35334B9A30C7}" srcOrd="0" destOrd="0" presId="urn:microsoft.com/office/officeart/2005/8/layout/process1"/>
    <dgm:cxn modelId="{71087749-C337-4BBB-AE38-242E405E6E45}" type="presParOf" srcId="{92129938-A4D2-42EB-9E42-D5875D0CB5A9}" destId="{125AAF38-6CC5-4BCB-841B-BDF62137E1B5}" srcOrd="1" destOrd="0" presId="urn:microsoft.com/office/officeart/2005/8/layout/process1"/>
    <dgm:cxn modelId="{663AF0EF-35BE-4DD1-8055-20EFD16472D8}" type="presParOf" srcId="{125AAF38-6CC5-4BCB-841B-BDF62137E1B5}" destId="{07CDDBE6-0DE3-4556-85A4-A61FFC7E167F}" srcOrd="0" destOrd="0" presId="urn:microsoft.com/office/officeart/2005/8/layout/process1"/>
    <dgm:cxn modelId="{32B09CF2-76CB-43D6-89B5-A008E9A5F26E}" type="presParOf" srcId="{92129938-A4D2-42EB-9E42-D5875D0CB5A9}" destId="{73815086-3EEB-4AF9-8201-F5ED91D75824}" srcOrd="2" destOrd="0" presId="urn:microsoft.com/office/officeart/2005/8/layout/process1"/>
    <dgm:cxn modelId="{4897BF4E-BBD7-44B5-BF42-C252F29C9DF2}" type="presParOf" srcId="{92129938-A4D2-42EB-9E42-D5875D0CB5A9}" destId="{49D3B6FE-9CAB-4F57-B420-1843F729D73D}" srcOrd="3" destOrd="0" presId="urn:microsoft.com/office/officeart/2005/8/layout/process1"/>
    <dgm:cxn modelId="{BBD4008D-7812-4104-AC20-56E85270036C}" type="presParOf" srcId="{49D3B6FE-9CAB-4F57-B420-1843F729D73D}" destId="{F7875BB7-A1D6-49E3-8183-4CA293CA88F4}" srcOrd="0" destOrd="0" presId="urn:microsoft.com/office/officeart/2005/8/layout/process1"/>
    <dgm:cxn modelId="{AEA5CC41-5211-434E-A087-114746A92AF3}" type="presParOf" srcId="{92129938-A4D2-42EB-9E42-D5875D0CB5A9}" destId="{F31F61D5-1AA0-4E51-8397-ECC2D2A2AE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4E6E2C-F6EC-41CA-9EC2-B2716943DE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9F72CB-8D9C-420B-91A6-C6236BBF841D}">
      <dgm:prSet custT="1"/>
      <dgm:spPr/>
      <dgm:t>
        <a:bodyPr/>
        <a:lstStyle/>
        <a:p>
          <a:r>
            <a:rPr lang="en-US" sz="2400" b="1"/>
            <a:t>Khử khuẩn khi học sinh đi học:</a:t>
          </a:r>
          <a:endParaRPr lang="en-US" sz="2400"/>
        </a:p>
      </dgm:t>
    </dgm:pt>
    <dgm:pt modelId="{7F162204-E74B-4789-9EF2-E1B5B0FCAD9E}" type="parTrans" cxnId="{6A9DFE11-ACAB-4CC7-88E1-85B443CB39E3}">
      <dgm:prSet/>
      <dgm:spPr/>
      <dgm:t>
        <a:bodyPr/>
        <a:lstStyle/>
        <a:p>
          <a:endParaRPr lang="en-US"/>
        </a:p>
      </dgm:t>
    </dgm:pt>
    <dgm:pt modelId="{1E465A73-08FF-4FDF-BB9F-CB0BDA8A1602}" type="sibTrans" cxnId="{6A9DFE11-ACAB-4CC7-88E1-85B443CB39E3}">
      <dgm:prSet/>
      <dgm:spPr/>
      <dgm:t>
        <a:bodyPr/>
        <a:lstStyle/>
        <a:p>
          <a:endParaRPr lang="en-US"/>
        </a:p>
      </dgm:t>
    </dgm:pt>
    <dgm:pt modelId="{31E70395-38DE-40D3-8F30-25063A71FF66}">
      <dgm:prSet custT="1"/>
      <dgm:spPr/>
      <dgm:t>
        <a:bodyPr/>
        <a:lstStyle/>
        <a:p>
          <a:pPr>
            <a:buFont typeface="Wingdings" panose="05000000000000000000" pitchFamily="2" charset="2"/>
            <a:buChar char="ü"/>
          </a:pPr>
          <a:r>
            <a:rPr lang="en-US" sz="2400"/>
            <a:t>Bàn ghế, tay nắm cửa, tay vịn cầu thang, tay vịn lan can, nút bấm thang máy (02 lần/ngày).</a:t>
          </a:r>
        </a:p>
      </dgm:t>
    </dgm:pt>
    <dgm:pt modelId="{FF200747-A65F-4998-B1ED-BACF08D03F48}" type="parTrans" cxnId="{F27E65FD-3177-4B0C-9D01-F7A04E2144D7}">
      <dgm:prSet/>
      <dgm:spPr/>
      <dgm:t>
        <a:bodyPr/>
        <a:lstStyle/>
        <a:p>
          <a:endParaRPr lang="en-US"/>
        </a:p>
      </dgm:t>
    </dgm:pt>
    <dgm:pt modelId="{8858395E-AB18-4BCC-8331-F886CA0F5F92}" type="sibTrans" cxnId="{F27E65FD-3177-4B0C-9D01-F7A04E2144D7}">
      <dgm:prSet/>
      <dgm:spPr/>
      <dgm:t>
        <a:bodyPr/>
        <a:lstStyle/>
        <a:p>
          <a:endParaRPr lang="en-US"/>
        </a:p>
      </dgm:t>
    </dgm:pt>
    <dgm:pt modelId="{873C4BAC-9C64-47C8-9433-7924B4AD10E5}">
      <dgm:prSet custT="1"/>
      <dgm:spPr/>
      <dgm:t>
        <a:bodyPr/>
        <a:lstStyle/>
        <a:p>
          <a:pPr>
            <a:buFont typeface="Wingdings" panose="05000000000000000000" pitchFamily="2" charset="2"/>
            <a:buChar char="ü"/>
          </a:pPr>
          <a:r>
            <a:rPr lang="en-US" sz="2400"/>
            <a:t>Sàn nhà, phòng học, phòng chức năng, khu vệ sinh...    (01 lần/ngày hoặc khi cần thiết).</a:t>
          </a:r>
        </a:p>
      </dgm:t>
    </dgm:pt>
    <dgm:pt modelId="{B9B242D5-9BEE-48F1-B147-B1626F261B21}" type="parTrans" cxnId="{A9B0108E-8ADF-466B-AABF-422F1F031629}">
      <dgm:prSet/>
      <dgm:spPr/>
      <dgm:t>
        <a:bodyPr/>
        <a:lstStyle/>
        <a:p>
          <a:endParaRPr lang="en-US"/>
        </a:p>
      </dgm:t>
    </dgm:pt>
    <dgm:pt modelId="{765E7759-CF47-4920-8072-A57D81DDE504}" type="sibTrans" cxnId="{A9B0108E-8ADF-466B-AABF-422F1F031629}">
      <dgm:prSet/>
      <dgm:spPr/>
      <dgm:t>
        <a:bodyPr/>
        <a:lstStyle/>
        <a:p>
          <a:endParaRPr lang="en-US"/>
        </a:p>
      </dgm:t>
    </dgm:pt>
    <dgm:pt modelId="{B8F42AE6-2B60-42EC-912F-8F2CD95098C0}">
      <dgm:prSet custT="1"/>
      <dgm:spPr/>
      <dgm:t>
        <a:bodyPr/>
        <a:lstStyle/>
        <a:p>
          <a:pPr>
            <a:buFont typeface="Wingdings" panose="05000000000000000000" pitchFamily="2" charset="2"/>
            <a:buChar char="ü"/>
          </a:pPr>
          <a:r>
            <a:rPr lang="en-US" sz="2400"/>
            <a:t>Thiết bị giáo dục sau mỗi buổi học hoặc khi thấy bị bẩn. </a:t>
          </a:r>
        </a:p>
      </dgm:t>
    </dgm:pt>
    <dgm:pt modelId="{F695492D-11D4-400B-942A-814942C27EF9}" type="parTrans" cxnId="{D9E4BDAE-2717-4BB2-9194-FCEFA588BE08}">
      <dgm:prSet/>
      <dgm:spPr/>
      <dgm:t>
        <a:bodyPr/>
        <a:lstStyle/>
        <a:p>
          <a:endParaRPr lang="en-US"/>
        </a:p>
      </dgm:t>
    </dgm:pt>
    <dgm:pt modelId="{501C7A6A-2F8C-4A85-8B2C-0A7FB1A0A814}" type="sibTrans" cxnId="{D9E4BDAE-2717-4BB2-9194-FCEFA588BE08}">
      <dgm:prSet/>
      <dgm:spPr/>
      <dgm:t>
        <a:bodyPr/>
        <a:lstStyle/>
        <a:p>
          <a:endParaRPr lang="en-US"/>
        </a:p>
      </dgm:t>
    </dgm:pt>
    <dgm:pt modelId="{708F667A-E212-4F5F-9ED9-4D56066F17B1}">
      <dgm:prSet custT="1"/>
      <dgm:spPr/>
      <dgm:t>
        <a:bodyPr/>
        <a:lstStyle/>
        <a:p>
          <a:pPr>
            <a:buFont typeface="Wingdings" panose="05000000000000000000" pitchFamily="2" charset="2"/>
            <a:buChar char="ü"/>
          </a:pPr>
          <a:r>
            <a:rPr lang="en-US" sz="2400"/>
            <a:t>Tay nắm cửa xe, tay vịn, ghế ngồi, cửa sổ, sàn xe ...của phương tiện đưa đón học sinh sau mỗi chuyến đưa, đón học sinh (nếu có)</a:t>
          </a:r>
        </a:p>
      </dgm:t>
    </dgm:pt>
    <dgm:pt modelId="{0A7FCF4B-D6BB-45EE-B1E6-CCEE54A2B53B}" type="parTrans" cxnId="{6A2A64B3-AC8E-41CF-9A5F-D26D7B939596}">
      <dgm:prSet/>
      <dgm:spPr/>
      <dgm:t>
        <a:bodyPr/>
        <a:lstStyle/>
        <a:p>
          <a:endParaRPr lang="en-US"/>
        </a:p>
      </dgm:t>
    </dgm:pt>
    <dgm:pt modelId="{724B02A3-7E5E-418A-BED6-6DD872F1ED6A}" type="sibTrans" cxnId="{6A2A64B3-AC8E-41CF-9A5F-D26D7B939596}">
      <dgm:prSet/>
      <dgm:spPr/>
      <dgm:t>
        <a:bodyPr/>
        <a:lstStyle/>
        <a:p>
          <a:endParaRPr lang="en-US"/>
        </a:p>
      </dgm:t>
    </dgm:pt>
    <dgm:pt modelId="{B5A7F40C-CA7B-4388-9F28-7765D2770CD7}">
      <dgm:prSet custT="1"/>
      <dgm:spPr/>
      <dgm:t>
        <a:bodyPr/>
        <a:lstStyle/>
        <a:p>
          <a:pPr>
            <a:buFont typeface="Wingdings" panose="05000000000000000000" pitchFamily="2" charset="2"/>
            <a:buChar char="ü"/>
          </a:pPr>
          <a:r>
            <a:rPr lang="en-US" sz="2400"/>
            <a:t>Hạn chế sử dụng các đồ chơi, dụng cụ học tập bằng các vật liệu không khử khuẩn được.</a:t>
          </a:r>
        </a:p>
      </dgm:t>
    </dgm:pt>
    <dgm:pt modelId="{315D613E-383B-4139-935D-ED4230BA90A3}" type="parTrans" cxnId="{30F83B82-597C-466E-BB95-FF2492E4E83F}">
      <dgm:prSet/>
      <dgm:spPr/>
      <dgm:t>
        <a:bodyPr/>
        <a:lstStyle/>
        <a:p>
          <a:endParaRPr lang="en-US"/>
        </a:p>
      </dgm:t>
    </dgm:pt>
    <dgm:pt modelId="{3EC65A14-9AFC-4042-9B58-47D9864DE9BB}" type="sibTrans" cxnId="{30F83B82-597C-466E-BB95-FF2492E4E83F}">
      <dgm:prSet/>
      <dgm:spPr/>
      <dgm:t>
        <a:bodyPr/>
        <a:lstStyle/>
        <a:p>
          <a:endParaRPr lang="en-US"/>
        </a:p>
      </dgm:t>
    </dgm:pt>
    <dgm:pt modelId="{CB9F4BAF-A56F-4DD2-B12A-DA1B9B90AF41}">
      <dgm:prSet custT="1"/>
      <dgm:spPr/>
      <dgm:t>
        <a:bodyPr/>
        <a:lstStyle/>
        <a:p>
          <a:pPr>
            <a:buFont typeface="Wingdings" panose="05000000000000000000" pitchFamily="2" charset="2"/>
            <a:buChar char="ü"/>
          </a:pPr>
          <a:r>
            <a:rPr lang="en-US" sz="2400"/>
            <a:t>Bố trí đủ thùng đựng rác, thu gom, xử lý hàng ngày</a:t>
          </a:r>
        </a:p>
      </dgm:t>
    </dgm:pt>
    <dgm:pt modelId="{F4C6E3DA-F179-4560-8245-2C4CFF65D4C9}" type="parTrans" cxnId="{48BEB3FE-C6C8-4DEA-8E1E-CF7906F3D0C7}">
      <dgm:prSet/>
      <dgm:spPr/>
      <dgm:t>
        <a:bodyPr/>
        <a:lstStyle/>
        <a:p>
          <a:endParaRPr lang="en-US"/>
        </a:p>
      </dgm:t>
    </dgm:pt>
    <dgm:pt modelId="{7D7CE014-CCFE-44BE-BF18-74C21A63D85B}" type="sibTrans" cxnId="{48BEB3FE-C6C8-4DEA-8E1E-CF7906F3D0C7}">
      <dgm:prSet/>
      <dgm:spPr/>
      <dgm:t>
        <a:bodyPr/>
        <a:lstStyle/>
        <a:p>
          <a:endParaRPr lang="en-US"/>
        </a:p>
      </dgm:t>
    </dgm:pt>
    <dgm:pt modelId="{DE0949B6-5CCE-4D89-9AF6-CFDB7BD0922C}" type="pres">
      <dgm:prSet presAssocID="{C64E6E2C-F6EC-41CA-9EC2-B2716943DE20}" presName="linear" presStyleCnt="0">
        <dgm:presLayoutVars>
          <dgm:animLvl val="lvl"/>
          <dgm:resizeHandles val="exact"/>
        </dgm:presLayoutVars>
      </dgm:prSet>
      <dgm:spPr/>
    </dgm:pt>
    <dgm:pt modelId="{020D3F66-90B8-45C2-A0DD-E6FA449B6D01}" type="pres">
      <dgm:prSet presAssocID="{889F72CB-8D9C-420B-91A6-C6236BBF841D}" presName="parentText" presStyleLbl="node1" presStyleIdx="0" presStyleCnt="1" custScaleY="162595" custLinFactNeighborX="-217" custLinFactNeighborY="-5352">
        <dgm:presLayoutVars>
          <dgm:chMax val="0"/>
          <dgm:bulletEnabled val="1"/>
        </dgm:presLayoutVars>
      </dgm:prSet>
      <dgm:spPr/>
    </dgm:pt>
    <dgm:pt modelId="{2F56804F-2F27-439D-A3A4-4392E04F33F6}" type="pres">
      <dgm:prSet presAssocID="{889F72CB-8D9C-420B-91A6-C6236BBF841D}" presName="childText" presStyleLbl="revTx" presStyleIdx="0" presStyleCnt="1" custScaleY="123923">
        <dgm:presLayoutVars>
          <dgm:bulletEnabled val="1"/>
        </dgm:presLayoutVars>
      </dgm:prSet>
      <dgm:spPr/>
    </dgm:pt>
  </dgm:ptLst>
  <dgm:cxnLst>
    <dgm:cxn modelId="{6A9DFE11-ACAB-4CC7-88E1-85B443CB39E3}" srcId="{C64E6E2C-F6EC-41CA-9EC2-B2716943DE20}" destId="{889F72CB-8D9C-420B-91A6-C6236BBF841D}" srcOrd="0" destOrd="0" parTransId="{7F162204-E74B-4789-9EF2-E1B5B0FCAD9E}" sibTransId="{1E465A73-08FF-4FDF-BB9F-CB0BDA8A1602}"/>
    <dgm:cxn modelId="{D135FF1E-40CA-47FF-8AE1-EB2A9FBEAFD5}" type="presOf" srcId="{708F667A-E212-4F5F-9ED9-4D56066F17B1}" destId="{2F56804F-2F27-439D-A3A4-4392E04F33F6}" srcOrd="0" destOrd="3" presId="urn:microsoft.com/office/officeart/2005/8/layout/vList2"/>
    <dgm:cxn modelId="{66633E5B-FA01-453C-91BA-18922456C937}" type="presOf" srcId="{B8F42AE6-2B60-42EC-912F-8F2CD95098C0}" destId="{2F56804F-2F27-439D-A3A4-4392E04F33F6}" srcOrd="0" destOrd="2" presId="urn:microsoft.com/office/officeart/2005/8/layout/vList2"/>
    <dgm:cxn modelId="{30F83B82-597C-466E-BB95-FF2492E4E83F}" srcId="{889F72CB-8D9C-420B-91A6-C6236BBF841D}" destId="{B5A7F40C-CA7B-4388-9F28-7765D2770CD7}" srcOrd="4" destOrd="0" parTransId="{315D613E-383B-4139-935D-ED4230BA90A3}" sibTransId="{3EC65A14-9AFC-4042-9B58-47D9864DE9BB}"/>
    <dgm:cxn modelId="{A9B0108E-8ADF-466B-AABF-422F1F031629}" srcId="{889F72CB-8D9C-420B-91A6-C6236BBF841D}" destId="{873C4BAC-9C64-47C8-9433-7924B4AD10E5}" srcOrd="1" destOrd="0" parTransId="{B9B242D5-9BEE-48F1-B147-B1626F261B21}" sibTransId="{765E7759-CF47-4920-8072-A57D81DDE504}"/>
    <dgm:cxn modelId="{D9E4BDAE-2717-4BB2-9194-FCEFA588BE08}" srcId="{889F72CB-8D9C-420B-91A6-C6236BBF841D}" destId="{B8F42AE6-2B60-42EC-912F-8F2CD95098C0}" srcOrd="2" destOrd="0" parTransId="{F695492D-11D4-400B-942A-814942C27EF9}" sibTransId="{501C7A6A-2F8C-4A85-8B2C-0A7FB1A0A814}"/>
    <dgm:cxn modelId="{6A2A64B3-AC8E-41CF-9A5F-D26D7B939596}" srcId="{889F72CB-8D9C-420B-91A6-C6236BBF841D}" destId="{708F667A-E212-4F5F-9ED9-4D56066F17B1}" srcOrd="3" destOrd="0" parTransId="{0A7FCF4B-D6BB-45EE-B1E6-CCEE54A2B53B}" sibTransId="{724B02A3-7E5E-418A-BED6-6DD872F1ED6A}"/>
    <dgm:cxn modelId="{2E3A18CE-80DE-4088-A0D3-C262DCB9ECFD}" type="presOf" srcId="{C64E6E2C-F6EC-41CA-9EC2-B2716943DE20}" destId="{DE0949B6-5CCE-4D89-9AF6-CFDB7BD0922C}" srcOrd="0" destOrd="0" presId="urn:microsoft.com/office/officeart/2005/8/layout/vList2"/>
    <dgm:cxn modelId="{EF52F6DE-79F3-4972-B907-FECA5EAF89F0}" type="presOf" srcId="{889F72CB-8D9C-420B-91A6-C6236BBF841D}" destId="{020D3F66-90B8-45C2-A0DD-E6FA449B6D01}" srcOrd="0" destOrd="0" presId="urn:microsoft.com/office/officeart/2005/8/layout/vList2"/>
    <dgm:cxn modelId="{5F3295DF-9B67-49EF-ABFA-F83E98DDD7C4}" type="presOf" srcId="{CB9F4BAF-A56F-4DD2-B12A-DA1B9B90AF41}" destId="{2F56804F-2F27-439D-A3A4-4392E04F33F6}" srcOrd="0" destOrd="5" presId="urn:microsoft.com/office/officeart/2005/8/layout/vList2"/>
    <dgm:cxn modelId="{E9FB58F1-761E-4BFF-AE25-2FB0620559E8}" type="presOf" srcId="{B5A7F40C-CA7B-4388-9F28-7765D2770CD7}" destId="{2F56804F-2F27-439D-A3A4-4392E04F33F6}" srcOrd="0" destOrd="4" presId="urn:microsoft.com/office/officeart/2005/8/layout/vList2"/>
    <dgm:cxn modelId="{225343F4-36B6-4547-A0CF-AF78EF9B04D5}" type="presOf" srcId="{873C4BAC-9C64-47C8-9433-7924B4AD10E5}" destId="{2F56804F-2F27-439D-A3A4-4392E04F33F6}" srcOrd="0" destOrd="1" presId="urn:microsoft.com/office/officeart/2005/8/layout/vList2"/>
    <dgm:cxn modelId="{2B8B3AF9-E90F-4AD1-8EAD-7BBA93446F6A}" type="presOf" srcId="{31E70395-38DE-40D3-8F30-25063A71FF66}" destId="{2F56804F-2F27-439D-A3A4-4392E04F33F6}" srcOrd="0" destOrd="0" presId="urn:microsoft.com/office/officeart/2005/8/layout/vList2"/>
    <dgm:cxn modelId="{F27E65FD-3177-4B0C-9D01-F7A04E2144D7}" srcId="{889F72CB-8D9C-420B-91A6-C6236BBF841D}" destId="{31E70395-38DE-40D3-8F30-25063A71FF66}" srcOrd="0" destOrd="0" parTransId="{FF200747-A65F-4998-B1ED-BACF08D03F48}" sibTransId="{8858395E-AB18-4BCC-8331-F886CA0F5F92}"/>
    <dgm:cxn modelId="{48BEB3FE-C6C8-4DEA-8E1E-CF7906F3D0C7}" srcId="{889F72CB-8D9C-420B-91A6-C6236BBF841D}" destId="{CB9F4BAF-A56F-4DD2-B12A-DA1B9B90AF41}" srcOrd="5" destOrd="0" parTransId="{F4C6E3DA-F179-4560-8245-2C4CFF65D4C9}" sibTransId="{7D7CE014-CCFE-44BE-BF18-74C21A63D85B}"/>
    <dgm:cxn modelId="{9985D2B5-3B2F-4D2F-B722-B5161B7FBE7A}" type="presParOf" srcId="{DE0949B6-5CCE-4D89-9AF6-CFDB7BD0922C}" destId="{020D3F66-90B8-45C2-A0DD-E6FA449B6D01}" srcOrd="0" destOrd="0" presId="urn:microsoft.com/office/officeart/2005/8/layout/vList2"/>
    <dgm:cxn modelId="{C54221B3-896E-4450-9C74-38889A73C70C}" type="presParOf" srcId="{DE0949B6-5CCE-4D89-9AF6-CFDB7BD0922C}" destId="{2F56804F-2F27-439D-A3A4-4392E04F33F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42E354-703E-4210-9098-0F6D78B228C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CD09CC7-B2D9-4895-B081-B2A3CF9927CC}">
      <dgm:prSet/>
      <dgm:spPr/>
      <dgm:t>
        <a:bodyPr/>
        <a:lstStyle/>
        <a:p>
          <a:r>
            <a:rPr lang="vi-VN" b="1"/>
            <a:t>Thông báo cho Trưởng ban chỉ đạo phòng, chống dịch, Tổ an toàn COVID của Cơ sở giáo dục, phụ huynh học sinh.</a:t>
          </a:r>
          <a:endParaRPr lang="en-US"/>
        </a:p>
      </dgm:t>
    </dgm:pt>
    <dgm:pt modelId="{5F041C63-9CFC-4C41-971B-6D7799E0E52E}" type="parTrans" cxnId="{C9EBFDBD-823E-404B-80ED-CAC8974C31D4}">
      <dgm:prSet/>
      <dgm:spPr/>
      <dgm:t>
        <a:bodyPr/>
        <a:lstStyle/>
        <a:p>
          <a:endParaRPr lang="en-US"/>
        </a:p>
      </dgm:t>
    </dgm:pt>
    <dgm:pt modelId="{F809D1F7-887F-4375-802C-294306E00F48}" type="sibTrans" cxnId="{C9EBFDBD-823E-404B-80ED-CAC8974C31D4}">
      <dgm:prSet/>
      <dgm:spPr/>
      <dgm:t>
        <a:bodyPr/>
        <a:lstStyle/>
        <a:p>
          <a:endParaRPr lang="en-US"/>
        </a:p>
      </dgm:t>
    </dgm:pt>
    <dgm:pt modelId="{69C1F95B-BC2D-4E58-9E57-539CFA478424}">
      <dgm:prSet/>
      <dgm:spPr/>
      <dgm:t>
        <a:bodyPr/>
        <a:lstStyle/>
        <a:p>
          <a:r>
            <a:rPr lang="vi-VN" b="1"/>
            <a:t>Cung cấp khẩu trang y tế và hướng dẫn đeo đúng cách.</a:t>
          </a:r>
          <a:endParaRPr lang="en-US"/>
        </a:p>
      </dgm:t>
    </dgm:pt>
    <dgm:pt modelId="{07FF1BF3-C5B3-4AA1-B269-B759963CCA77}" type="parTrans" cxnId="{79FD62DD-264C-4ADD-93EF-402C0E971D84}">
      <dgm:prSet/>
      <dgm:spPr/>
      <dgm:t>
        <a:bodyPr/>
        <a:lstStyle/>
        <a:p>
          <a:endParaRPr lang="en-US"/>
        </a:p>
      </dgm:t>
    </dgm:pt>
    <dgm:pt modelId="{97BD3CC2-31F4-4248-891E-80C8453F030E}" type="sibTrans" cxnId="{79FD62DD-264C-4ADD-93EF-402C0E971D84}">
      <dgm:prSet/>
      <dgm:spPr/>
      <dgm:t>
        <a:bodyPr/>
        <a:lstStyle/>
        <a:p>
          <a:endParaRPr lang="en-US"/>
        </a:p>
      </dgm:t>
    </dgm:pt>
    <dgm:pt modelId="{0EBA630A-A76C-486E-9B85-5094C2982504}">
      <dgm:prSet/>
      <dgm:spPr/>
      <dgm:t>
        <a:bodyPr/>
        <a:lstStyle/>
        <a:p>
          <a:r>
            <a:rPr lang="vi-VN" b="1"/>
            <a:t>Yêu cầu hạn chế tiếp xúc với những người xung quanh, tránh tiếp xúc gần dưới 02 mét với những người khác.</a:t>
          </a:r>
          <a:endParaRPr lang="en-US"/>
        </a:p>
      </dgm:t>
    </dgm:pt>
    <dgm:pt modelId="{19A313BC-2CE5-4A41-9BAC-08BAFF562592}" type="parTrans" cxnId="{B17E24E9-1770-47F0-98C9-4D1ECC85A80C}">
      <dgm:prSet/>
      <dgm:spPr/>
      <dgm:t>
        <a:bodyPr/>
        <a:lstStyle/>
        <a:p>
          <a:endParaRPr lang="en-US"/>
        </a:p>
      </dgm:t>
    </dgm:pt>
    <dgm:pt modelId="{44CBF963-FB86-4F61-B39D-B7B1C4E16D01}" type="sibTrans" cxnId="{B17E24E9-1770-47F0-98C9-4D1ECC85A80C}">
      <dgm:prSet/>
      <dgm:spPr/>
      <dgm:t>
        <a:bodyPr/>
        <a:lstStyle/>
        <a:p>
          <a:endParaRPr lang="en-US"/>
        </a:p>
      </dgm:t>
    </dgm:pt>
    <dgm:pt modelId="{65401ECC-D45B-4734-9A08-57D7D311F316}">
      <dgm:prSet/>
      <dgm:spPr/>
      <dgm:t>
        <a:bodyPr/>
        <a:lstStyle/>
        <a:p>
          <a:r>
            <a:rPr lang="vi-VN" b="1"/>
            <a:t>Thông báo cho lực lượng đã được phân công để phân luồng lối đi từ khu vực có trường hợp nghi ngờ đến phòng cách ly tạm thời.</a:t>
          </a:r>
          <a:endParaRPr lang="en-US"/>
        </a:p>
      </dgm:t>
    </dgm:pt>
    <dgm:pt modelId="{B76015B9-1C8B-4324-AA6C-39B5AF8A1B76}" type="parTrans" cxnId="{562FBE8B-339F-4126-9B53-C65354167AF2}">
      <dgm:prSet/>
      <dgm:spPr/>
      <dgm:t>
        <a:bodyPr/>
        <a:lstStyle/>
        <a:p>
          <a:endParaRPr lang="en-US"/>
        </a:p>
      </dgm:t>
    </dgm:pt>
    <dgm:pt modelId="{92B8D62F-AB43-4590-8863-50C7E86212D6}" type="sibTrans" cxnId="{562FBE8B-339F-4126-9B53-C65354167AF2}">
      <dgm:prSet/>
      <dgm:spPr/>
      <dgm:t>
        <a:bodyPr/>
        <a:lstStyle/>
        <a:p>
          <a:endParaRPr lang="en-US"/>
        </a:p>
      </dgm:t>
    </dgm:pt>
    <dgm:pt modelId="{ABC990AD-29FC-43BF-8621-6ED2E12AE99F}">
      <dgm:prSet/>
      <dgm:spPr/>
      <dgm:t>
        <a:bodyPr/>
        <a:lstStyle/>
        <a:p>
          <a:r>
            <a:rPr lang="vi-VN" b="1"/>
            <a:t>Hướng dẫn trường hợp nghi ngờ di chuyển theo lối đi đã được phân luồng để đến phòng cách ly tạm thời, hạn chế di chuyển bằng thang máy hoặc bố trí thang máy riêng và khử khuẩn theo quy định ngay sau khi sử dụng.  </a:t>
          </a:r>
          <a:endParaRPr lang="en-US"/>
        </a:p>
      </dgm:t>
    </dgm:pt>
    <dgm:pt modelId="{13E86822-883D-4086-8175-CE8C2CD68FF1}" type="parTrans" cxnId="{B3A3693E-C38B-4BEE-971E-B7B57CA7BD02}">
      <dgm:prSet/>
      <dgm:spPr/>
      <dgm:t>
        <a:bodyPr/>
        <a:lstStyle/>
        <a:p>
          <a:endParaRPr lang="en-US"/>
        </a:p>
      </dgm:t>
    </dgm:pt>
    <dgm:pt modelId="{D5C4A660-3550-4D65-9D25-706F5008B238}" type="sibTrans" cxnId="{B3A3693E-C38B-4BEE-971E-B7B57CA7BD02}">
      <dgm:prSet/>
      <dgm:spPr/>
      <dgm:t>
        <a:bodyPr/>
        <a:lstStyle/>
        <a:p>
          <a:endParaRPr lang="en-US"/>
        </a:p>
      </dgm:t>
    </dgm:pt>
    <dgm:pt modelId="{60132B53-C7C2-45BD-A9A1-3119F604B0F0}" type="pres">
      <dgm:prSet presAssocID="{2242E354-703E-4210-9098-0F6D78B228CC}" presName="linear" presStyleCnt="0">
        <dgm:presLayoutVars>
          <dgm:animLvl val="lvl"/>
          <dgm:resizeHandles val="exact"/>
        </dgm:presLayoutVars>
      </dgm:prSet>
      <dgm:spPr/>
    </dgm:pt>
    <dgm:pt modelId="{5385B0EB-D926-477F-80B8-B1746E39CD4F}" type="pres">
      <dgm:prSet presAssocID="{3CD09CC7-B2D9-4895-B081-B2A3CF9927CC}" presName="parentText" presStyleLbl="node1" presStyleIdx="0" presStyleCnt="5">
        <dgm:presLayoutVars>
          <dgm:chMax val="0"/>
          <dgm:bulletEnabled val="1"/>
        </dgm:presLayoutVars>
      </dgm:prSet>
      <dgm:spPr/>
    </dgm:pt>
    <dgm:pt modelId="{CABFD2CE-2662-4644-A011-26EB9A823EDB}" type="pres">
      <dgm:prSet presAssocID="{F809D1F7-887F-4375-802C-294306E00F48}" presName="spacer" presStyleCnt="0"/>
      <dgm:spPr/>
    </dgm:pt>
    <dgm:pt modelId="{F680DCCD-29AB-4BB5-A548-FCAAE832E3DA}" type="pres">
      <dgm:prSet presAssocID="{69C1F95B-BC2D-4E58-9E57-539CFA478424}" presName="parentText" presStyleLbl="node1" presStyleIdx="1" presStyleCnt="5">
        <dgm:presLayoutVars>
          <dgm:chMax val="0"/>
          <dgm:bulletEnabled val="1"/>
        </dgm:presLayoutVars>
      </dgm:prSet>
      <dgm:spPr/>
    </dgm:pt>
    <dgm:pt modelId="{1D9A7048-7D86-4D8A-857A-B9462D01CC91}" type="pres">
      <dgm:prSet presAssocID="{97BD3CC2-31F4-4248-891E-80C8453F030E}" presName="spacer" presStyleCnt="0"/>
      <dgm:spPr/>
    </dgm:pt>
    <dgm:pt modelId="{40884A67-55C0-42BC-BB47-78F627DB05B1}" type="pres">
      <dgm:prSet presAssocID="{0EBA630A-A76C-486E-9B85-5094C2982504}" presName="parentText" presStyleLbl="node1" presStyleIdx="2" presStyleCnt="5">
        <dgm:presLayoutVars>
          <dgm:chMax val="0"/>
          <dgm:bulletEnabled val="1"/>
        </dgm:presLayoutVars>
      </dgm:prSet>
      <dgm:spPr/>
    </dgm:pt>
    <dgm:pt modelId="{A2289D16-48E7-44C4-8C60-A81345BB9E54}" type="pres">
      <dgm:prSet presAssocID="{44CBF963-FB86-4F61-B39D-B7B1C4E16D01}" presName="spacer" presStyleCnt="0"/>
      <dgm:spPr/>
    </dgm:pt>
    <dgm:pt modelId="{7932824C-681D-43FD-B56A-C345852BA8FA}" type="pres">
      <dgm:prSet presAssocID="{65401ECC-D45B-4734-9A08-57D7D311F316}" presName="parentText" presStyleLbl="node1" presStyleIdx="3" presStyleCnt="5">
        <dgm:presLayoutVars>
          <dgm:chMax val="0"/>
          <dgm:bulletEnabled val="1"/>
        </dgm:presLayoutVars>
      </dgm:prSet>
      <dgm:spPr/>
    </dgm:pt>
    <dgm:pt modelId="{993F5998-E291-40CE-BDAD-BDC3D226EEE0}" type="pres">
      <dgm:prSet presAssocID="{92B8D62F-AB43-4590-8863-50C7E86212D6}" presName="spacer" presStyleCnt="0"/>
      <dgm:spPr/>
    </dgm:pt>
    <dgm:pt modelId="{D6573911-A08F-446C-B39A-2BA9E240086F}" type="pres">
      <dgm:prSet presAssocID="{ABC990AD-29FC-43BF-8621-6ED2E12AE99F}" presName="parentText" presStyleLbl="node1" presStyleIdx="4" presStyleCnt="5">
        <dgm:presLayoutVars>
          <dgm:chMax val="0"/>
          <dgm:bulletEnabled val="1"/>
        </dgm:presLayoutVars>
      </dgm:prSet>
      <dgm:spPr/>
    </dgm:pt>
  </dgm:ptLst>
  <dgm:cxnLst>
    <dgm:cxn modelId="{97F5630B-5B42-486C-8E6A-9F7051BFD7F0}" type="presOf" srcId="{3CD09CC7-B2D9-4895-B081-B2A3CF9927CC}" destId="{5385B0EB-D926-477F-80B8-B1746E39CD4F}" srcOrd="0" destOrd="0" presId="urn:microsoft.com/office/officeart/2005/8/layout/vList2"/>
    <dgm:cxn modelId="{5A371F2C-D8BD-4EE3-B834-405102F449B5}" type="presOf" srcId="{2242E354-703E-4210-9098-0F6D78B228CC}" destId="{60132B53-C7C2-45BD-A9A1-3119F604B0F0}" srcOrd="0" destOrd="0" presId="urn:microsoft.com/office/officeart/2005/8/layout/vList2"/>
    <dgm:cxn modelId="{B9DE6A39-F60F-4856-9643-35221BE18858}" type="presOf" srcId="{69C1F95B-BC2D-4E58-9E57-539CFA478424}" destId="{F680DCCD-29AB-4BB5-A548-FCAAE832E3DA}" srcOrd="0" destOrd="0" presId="urn:microsoft.com/office/officeart/2005/8/layout/vList2"/>
    <dgm:cxn modelId="{B3A3693E-C38B-4BEE-971E-B7B57CA7BD02}" srcId="{2242E354-703E-4210-9098-0F6D78B228CC}" destId="{ABC990AD-29FC-43BF-8621-6ED2E12AE99F}" srcOrd="4" destOrd="0" parTransId="{13E86822-883D-4086-8175-CE8C2CD68FF1}" sibTransId="{D5C4A660-3550-4D65-9D25-706F5008B238}"/>
    <dgm:cxn modelId="{562FBE8B-339F-4126-9B53-C65354167AF2}" srcId="{2242E354-703E-4210-9098-0F6D78B228CC}" destId="{65401ECC-D45B-4734-9A08-57D7D311F316}" srcOrd="3" destOrd="0" parTransId="{B76015B9-1C8B-4324-AA6C-39B5AF8A1B76}" sibTransId="{92B8D62F-AB43-4590-8863-50C7E86212D6}"/>
    <dgm:cxn modelId="{A20C029C-EA1A-47CC-A799-EFC4B5FD4F76}" type="presOf" srcId="{65401ECC-D45B-4734-9A08-57D7D311F316}" destId="{7932824C-681D-43FD-B56A-C345852BA8FA}" srcOrd="0" destOrd="0" presId="urn:microsoft.com/office/officeart/2005/8/layout/vList2"/>
    <dgm:cxn modelId="{9343ECBC-59DC-4A93-9D2A-94382707A930}" type="presOf" srcId="{0EBA630A-A76C-486E-9B85-5094C2982504}" destId="{40884A67-55C0-42BC-BB47-78F627DB05B1}" srcOrd="0" destOrd="0" presId="urn:microsoft.com/office/officeart/2005/8/layout/vList2"/>
    <dgm:cxn modelId="{C9EBFDBD-823E-404B-80ED-CAC8974C31D4}" srcId="{2242E354-703E-4210-9098-0F6D78B228CC}" destId="{3CD09CC7-B2D9-4895-B081-B2A3CF9927CC}" srcOrd="0" destOrd="0" parTransId="{5F041C63-9CFC-4C41-971B-6D7799E0E52E}" sibTransId="{F809D1F7-887F-4375-802C-294306E00F48}"/>
    <dgm:cxn modelId="{79FD62DD-264C-4ADD-93EF-402C0E971D84}" srcId="{2242E354-703E-4210-9098-0F6D78B228CC}" destId="{69C1F95B-BC2D-4E58-9E57-539CFA478424}" srcOrd="1" destOrd="0" parTransId="{07FF1BF3-C5B3-4AA1-B269-B759963CCA77}" sibTransId="{97BD3CC2-31F4-4248-891E-80C8453F030E}"/>
    <dgm:cxn modelId="{B17E24E9-1770-47F0-98C9-4D1ECC85A80C}" srcId="{2242E354-703E-4210-9098-0F6D78B228CC}" destId="{0EBA630A-A76C-486E-9B85-5094C2982504}" srcOrd="2" destOrd="0" parTransId="{19A313BC-2CE5-4A41-9BAC-08BAFF562592}" sibTransId="{44CBF963-FB86-4F61-B39D-B7B1C4E16D01}"/>
    <dgm:cxn modelId="{54DF34ED-5EC0-4BC3-BD0E-D6C0726DB05C}" type="presOf" srcId="{ABC990AD-29FC-43BF-8621-6ED2E12AE99F}" destId="{D6573911-A08F-446C-B39A-2BA9E240086F}" srcOrd="0" destOrd="0" presId="urn:microsoft.com/office/officeart/2005/8/layout/vList2"/>
    <dgm:cxn modelId="{70F5F3CD-9C4E-424E-B526-3BF485A0BD36}" type="presParOf" srcId="{60132B53-C7C2-45BD-A9A1-3119F604B0F0}" destId="{5385B0EB-D926-477F-80B8-B1746E39CD4F}" srcOrd="0" destOrd="0" presId="urn:microsoft.com/office/officeart/2005/8/layout/vList2"/>
    <dgm:cxn modelId="{5B277AD8-030C-4F74-9751-7CC284BB9893}" type="presParOf" srcId="{60132B53-C7C2-45BD-A9A1-3119F604B0F0}" destId="{CABFD2CE-2662-4644-A011-26EB9A823EDB}" srcOrd="1" destOrd="0" presId="urn:microsoft.com/office/officeart/2005/8/layout/vList2"/>
    <dgm:cxn modelId="{AC93FAF8-1735-4B84-8F1F-7B6EFBD570F6}" type="presParOf" srcId="{60132B53-C7C2-45BD-A9A1-3119F604B0F0}" destId="{F680DCCD-29AB-4BB5-A548-FCAAE832E3DA}" srcOrd="2" destOrd="0" presId="urn:microsoft.com/office/officeart/2005/8/layout/vList2"/>
    <dgm:cxn modelId="{C41560B0-713E-4C49-93A9-1DB4C49D728F}" type="presParOf" srcId="{60132B53-C7C2-45BD-A9A1-3119F604B0F0}" destId="{1D9A7048-7D86-4D8A-857A-B9462D01CC91}" srcOrd="3" destOrd="0" presId="urn:microsoft.com/office/officeart/2005/8/layout/vList2"/>
    <dgm:cxn modelId="{E153BE00-46FA-43B7-97F2-92F5A6EAB765}" type="presParOf" srcId="{60132B53-C7C2-45BD-A9A1-3119F604B0F0}" destId="{40884A67-55C0-42BC-BB47-78F627DB05B1}" srcOrd="4" destOrd="0" presId="urn:microsoft.com/office/officeart/2005/8/layout/vList2"/>
    <dgm:cxn modelId="{8D9016B9-38D3-4069-9321-F77B91B618D6}" type="presParOf" srcId="{60132B53-C7C2-45BD-A9A1-3119F604B0F0}" destId="{A2289D16-48E7-44C4-8C60-A81345BB9E54}" srcOrd="5" destOrd="0" presId="urn:microsoft.com/office/officeart/2005/8/layout/vList2"/>
    <dgm:cxn modelId="{31628A1E-3F1D-4832-92BE-45410CC0AE62}" type="presParOf" srcId="{60132B53-C7C2-45BD-A9A1-3119F604B0F0}" destId="{7932824C-681D-43FD-B56A-C345852BA8FA}" srcOrd="6" destOrd="0" presId="urn:microsoft.com/office/officeart/2005/8/layout/vList2"/>
    <dgm:cxn modelId="{1A911379-60E0-4AA1-A007-9FF09F9EBFCB}" type="presParOf" srcId="{60132B53-C7C2-45BD-A9A1-3119F604B0F0}" destId="{993F5998-E291-40CE-BDAD-BDC3D226EEE0}" srcOrd="7" destOrd="0" presId="urn:microsoft.com/office/officeart/2005/8/layout/vList2"/>
    <dgm:cxn modelId="{2BFF28C1-43F8-4313-9FEB-E5109FFCB4CA}" type="presParOf" srcId="{60132B53-C7C2-45BD-A9A1-3119F604B0F0}" destId="{D6573911-A08F-446C-B39A-2BA9E240086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A3CDC0-69DB-4EE4-9B0B-EB2BD48ECD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E82DA6-DB28-441C-8A3B-FC5110BBFF97}">
      <dgm:prSet custT="1"/>
      <dgm:spPr/>
      <dgm:t>
        <a:bodyPr/>
        <a:lstStyle/>
        <a:p>
          <a:r>
            <a:rPr lang="vi-VN" sz="2400"/>
            <a:t>Gọi điện thoại cho đường dây nóng của Sở Y tế hoặc của Bộ Y tế (số điện thoại 1900 9095) hoặc cơ quan y tế theo quy định của địa phương để được tư vấn, xét nghiệm SARS-CoV-2 và nếu cần thì đưa đến cơ sở y tế để được khám và điều trị.</a:t>
          </a:r>
          <a:endParaRPr lang="en-US" sz="2400"/>
        </a:p>
      </dgm:t>
    </dgm:pt>
    <dgm:pt modelId="{1F2E5D70-2D01-4A36-A82C-1319DAAAFDCC}" type="parTrans" cxnId="{9AFBF5FB-6566-4B92-BEBD-4499675FE9DB}">
      <dgm:prSet/>
      <dgm:spPr/>
      <dgm:t>
        <a:bodyPr/>
        <a:lstStyle/>
        <a:p>
          <a:endParaRPr lang="en-US" sz="1800"/>
        </a:p>
      </dgm:t>
    </dgm:pt>
    <dgm:pt modelId="{A0D2BF47-689E-4488-B75B-BD3CC16E7647}" type="sibTrans" cxnId="{9AFBF5FB-6566-4B92-BEBD-4499675FE9DB}">
      <dgm:prSet/>
      <dgm:spPr/>
      <dgm:t>
        <a:bodyPr/>
        <a:lstStyle/>
        <a:p>
          <a:endParaRPr lang="en-US" sz="1800"/>
        </a:p>
      </dgm:t>
    </dgm:pt>
    <dgm:pt modelId="{5310CF42-7A63-4726-A8E2-86367D7C4664}">
      <dgm:prSet custT="1"/>
      <dgm:spPr/>
      <dgm:t>
        <a:bodyPr/>
        <a:lstStyle/>
        <a:p>
          <a:r>
            <a:rPr lang="vi-VN" sz="2400"/>
            <a:t>Không sử dụng phương tiện giao thông công cộng để di chuyển trường hợp nghi mắc đến cơ sở y tế.</a:t>
          </a:r>
          <a:endParaRPr lang="en-US" sz="2400"/>
        </a:p>
      </dgm:t>
    </dgm:pt>
    <dgm:pt modelId="{2A186B2D-B0EF-4C93-83D6-ACB4DE23E56B}" type="parTrans" cxnId="{21194FE3-0BF0-42C1-9917-300E7D329B01}">
      <dgm:prSet/>
      <dgm:spPr/>
      <dgm:t>
        <a:bodyPr/>
        <a:lstStyle/>
        <a:p>
          <a:endParaRPr lang="en-US" sz="1800"/>
        </a:p>
      </dgm:t>
    </dgm:pt>
    <dgm:pt modelId="{A110E76D-C2C4-4251-971E-AC44537D879E}" type="sibTrans" cxnId="{21194FE3-0BF0-42C1-9917-300E7D329B01}">
      <dgm:prSet/>
      <dgm:spPr/>
      <dgm:t>
        <a:bodyPr/>
        <a:lstStyle/>
        <a:p>
          <a:endParaRPr lang="en-US" sz="1800"/>
        </a:p>
      </dgm:t>
    </dgm:pt>
    <dgm:pt modelId="{C17F8602-9911-423B-8FB6-064AB338EB7A}">
      <dgm:prSet custT="1"/>
      <dgm:spPr/>
      <dgm:t>
        <a:bodyPr/>
        <a:lstStyle/>
        <a:p>
          <a:r>
            <a:rPr lang="vi-VN" sz="2400"/>
            <a:t>Lập danh sách người tiếp xúc và thực hiện khử khuẩn tại nơi làm việc khi cơ quan y tế yêu cầu</a:t>
          </a:r>
          <a:endParaRPr lang="en-US" sz="2400"/>
        </a:p>
      </dgm:t>
    </dgm:pt>
    <dgm:pt modelId="{934548B0-AED9-453E-B9D6-C313BDA05737}" type="parTrans" cxnId="{5A72156E-E3A7-4001-B781-0DEBA4DD0996}">
      <dgm:prSet/>
      <dgm:spPr/>
      <dgm:t>
        <a:bodyPr/>
        <a:lstStyle/>
        <a:p>
          <a:endParaRPr lang="en-US" sz="1800"/>
        </a:p>
      </dgm:t>
    </dgm:pt>
    <dgm:pt modelId="{930D665C-0818-4043-AFCE-51F8C1AE08D0}" type="sibTrans" cxnId="{5A72156E-E3A7-4001-B781-0DEBA4DD0996}">
      <dgm:prSet/>
      <dgm:spPr/>
      <dgm:t>
        <a:bodyPr/>
        <a:lstStyle/>
        <a:p>
          <a:endParaRPr lang="en-US" sz="1800"/>
        </a:p>
      </dgm:t>
    </dgm:pt>
    <dgm:pt modelId="{ECB270DF-C713-40A8-9F2E-6D330A90472A}" type="pres">
      <dgm:prSet presAssocID="{3DA3CDC0-69DB-4EE4-9B0B-EB2BD48ECDF8}" presName="linear" presStyleCnt="0">
        <dgm:presLayoutVars>
          <dgm:animLvl val="lvl"/>
          <dgm:resizeHandles val="exact"/>
        </dgm:presLayoutVars>
      </dgm:prSet>
      <dgm:spPr/>
    </dgm:pt>
    <dgm:pt modelId="{7A6F7BF4-14E2-4012-9FD2-4936E2E66FCA}" type="pres">
      <dgm:prSet presAssocID="{53E82DA6-DB28-441C-8A3B-FC5110BBFF97}" presName="parentText" presStyleLbl="node1" presStyleIdx="0" presStyleCnt="3">
        <dgm:presLayoutVars>
          <dgm:chMax val="0"/>
          <dgm:bulletEnabled val="1"/>
        </dgm:presLayoutVars>
      </dgm:prSet>
      <dgm:spPr/>
    </dgm:pt>
    <dgm:pt modelId="{7C6CE8B0-CAB6-4C13-8471-29071E914A5A}" type="pres">
      <dgm:prSet presAssocID="{A0D2BF47-689E-4488-B75B-BD3CC16E7647}" presName="spacer" presStyleCnt="0"/>
      <dgm:spPr/>
    </dgm:pt>
    <dgm:pt modelId="{3F668E26-9AD1-45E2-97D7-D75979F5B88D}" type="pres">
      <dgm:prSet presAssocID="{5310CF42-7A63-4726-A8E2-86367D7C4664}" presName="parentText" presStyleLbl="node1" presStyleIdx="1" presStyleCnt="3">
        <dgm:presLayoutVars>
          <dgm:chMax val="0"/>
          <dgm:bulletEnabled val="1"/>
        </dgm:presLayoutVars>
      </dgm:prSet>
      <dgm:spPr/>
    </dgm:pt>
    <dgm:pt modelId="{B36AA1F9-0E20-4E4D-AB30-76741D9A2BF6}" type="pres">
      <dgm:prSet presAssocID="{A110E76D-C2C4-4251-971E-AC44537D879E}" presName="spacer" presStyleCnt="0"/>
      <dgm:spPr/>
    </dgm:pt>
    <dgm:pt modelId="{12D35C3F-41A6-44B6-8596-9FE7152ECA83}" type="pres">
      <dgm:prSet presAssocID="{C17F8602-9911-423B-8FB6-064AB338EB7A}" presName="parentText" presStyleLbl="node1" presStyleIdx="2" presStyleCnt="3">
        <dgm:presLayoutVars>
          <dgm:chMax val="0"/>
          <dgm:bulletEnabled val="1"/>
        </dgm:presLayoutVars>
      </dgm:prSet>
      <dgm:spPr/>
    </dgm:pt>
  </dgm:ptLst>
  <dgm:cxnLst>
    <dgm:cxn modelId="{4FA89F14-8147-45D0-9DB6-3009F6152AA8}" type="presOf" srcId="{53E82DA6-DB28-441C-8A3B-FC5110BBFF97}" destId="{7A6F7BF4-14E2-4012-9FD2-4936E2E66FCA}" srcOrd="0" destOrd="0" presId="urn:microsoft.com/office/officeart/2005/8/layout/vList2"/>
    <dgm:cxn modelId="{D3742A1A-91E5-4605-A48F-2C45DB21E539}" type="presOf" srcId="{C17F8602-9911-423B-8FB6-064AB338EB7A}" destId="{12D35C3F-41A6-44B6-8596-9FE7152ECA83}" srcOrd="0" destOrd="0" presId="urn:microsoft.com/office/officeart/2005/8/layout/vList2"/>
    <dgm:cxn modelId="{5A72156E-E3A7-4001-B781-0DEBA4DD0996}" srcId="{3DA3CDC0-69DB-4EE4-9B0B-EB2BD48ECDF8}" destId="{C17F8602-9911-423B-8FB6-064AB338EB7A}" srcOrd="2" destOrd="0" parTransId="{934548B0-AED9-453E-B9D6-C313BDA05737}" sibTransId="{930D665C-0818-4043-AFCE-51F8C1AE08D0}"/>
    <dgm:cxn modelId="{44102B57-9669-4B4C-BBBC-8E307206D65C}" type="presOf" srcId="{3DA3CDC0-69DB-4EE4-9B0B-EB2BD48ECDF8}" destId="{ECB270DF-C713-40A8-9F2E-6D330A90472A}" srcOrd="0" destOrd="0" presId="urn:microsoft.com/office/officeart/2005/8/layout/vList2"/>
    <dgm:cxn modelId="{6DC96C9E-83FE-4FAD-A33A-55BA278E499D}" type="presOf" srcId="{5310CF42-7A63-4726-A8E2-86367D7C4664}" destId="{3F668E26-9AD1-45E2-97D7-D75979F5B88D}" srcOrd="0" destOrd="0" presId="urn:microsoft.com/office/officeart/2005/8/layout/vList2"/>
    <dgm:cxn modelId="{21194FE3-0BF0-42C1-9917-300E7D329B01}" srcId="{3DA3CDC0-69DB-4EE4-9B0B-EB2BD48ECDF8}" destId="{5310CF42-7A63-4726-A8E2-86367D7C4664}" srcOrd="1" destOrd="0" parTransId="{2A186B2D-B0EF-4C93-83D6-ACB4DE23E56B}" sibTransId="{A110E76D-C2C4-4251-971E-AC44537D879E}"/>
    <dgm:cxn modelId="{9AFBF5FB-6566-4B92-BEBD-4499675FE9DB}" srcId="{3DA3CDC0-69DB-4EE4-9B0B-EB2BD48ECDF8}" destId="{53E82DA6-DB28-441C-8A3B-FC5110BBFF97}" srcOrd="0" destOrd="0" parTransId="{1F2E5D70-2D01-4A36-A82C-1319DAAAFDCC}" sibTransId="{A0D2BF47-689E-4488-B75B-BD3CC16E7647}"/>
    <dgm:cxn modelId="{D2B081C0-4ECF-4905-B339-D14B103C0150}" type="presParOf" srcId="{ECB270DF-C713-40A8-9F2E-6D330A90472A}" destId="{7A6F7BF4-14E2-4012-9FD2-4936E2E66FCA}" srcOrd="0" destOrd="0" presId="urn:microsoft.com/office/officeart/2005/8/layout/vList2"/>
    <dgm:cxn modelId="{B523D1E0-13A5-427F-A869-9B40CDD1DDF7}" type="presParOf" srcId="{ECB270DF-C713-40A8-9F2E-6D330A90472A}" destId="{7C6CE8B0-CAB6-4C13-8471-29071E914A5A}" srcOrd="1" destOrd="0" presId="urn:microsoft.com/office/officeart/2005/8/layout/vList2"/>
    <dgm:cxn modelId="{CF3EAB38-09D9-40F9-B05F-B0AE1B12E038}" type="presParOf" srcId="{ECB270DF-C713-40A8-9F2E-6D330A90472A}" destId="{3F668E26-9AD1-45E2-97D7-D75979F5B88D}" srcOrd="2" destOrd="0" presId="urn:microsoft.com/office/officeart/2005/8/layout/vList2"/>
    <dgm:cxn modelId="{10DFB11C-CD04-41C3-95AC-D7607C6FC5B7}" type="presParOf" srcId="{ECB270DF-C713-40A8-9F2E-6D330A90472A}" destId="{B36AA1F9-0E20-4E4D-AB30-76741D9A2BF6}" srcOrd="3" destOrd="0" presId="urn:microsoft.com/office/officeart/2005/8/layout/vList2"/>
    <dgm:cxn modelId="{87E78B24-6FC6-4A7A-9680-EF8061C2DF42}" type="presParOf" srcId="{ECB270DF-C713-40A8-9F2E-6D330A90472A}" destId="{12D35C3F-41A6-44B6-8596-9FE7152ECA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4FAC1-E8CC-4814-B0AF-46EFCD14C971}">
      <dsp:nvSpPr>
        <dsp:cNvPr id="0" name=""/>
        <dsp:cNvSpPr/>
      </dsp:nvSpPr>
      <dsp:spPr>
        <a:xfrm>
          <a:off x="0" y="38010"/>
          <a:ext cx="8915400" cy="675327"/>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914/BYT-MT  26/2/2020: Tăng cường công tác PCD COVID-19 trong trường học, KTX </a:t>
          </a:r>
          <a:endParaRPr lang="en-US" sz="1700" kern="1200"/>
        </a:p>
      </dsp:txBody>
      <dsp:txXfrm>
        <a:off x="32967" y="70977"/>
        <a:ext cx="8849466" cy="609393"/>
      </dsp:txXfrm>
    </dsp:sp>
    <dsp:sp modelId="{4BE37789-A394-4955-A7CD-91F19FF8BDC5}">
      <dsp:nvSpPr>
        <dsp:cNvPr id="0" name=""/>
        <dsp:cNvSpPr/>
      </dsp:nvSpPr>
      <dsp:spPr>
        <a:xfrm>
          <a:off x="0" y="762298"/>
          <a:ext cx="8915400" cy="675327"/>
        </a:xfrm>
        <a:prstGeom prst="roundRect">
          <a:avLst/>
        </a:prstGeom>
        <a:gradFill rotWithShape="0">
          <a:gsLst>
            <a:gs pos="0">
              <a:schemeClr val="accent5">
                <a:hueOff val="-1419125"/>
                <a:satOff val="5687"/>
                <a:lumOff val="1233"/>
                <a:alphaOff val="0"/>
                <a:tint val="50000"/>
                <a:satMod val="300000"/>
              </a:schemeClr>
            </a:gs>
            <a:gs pos="35000">
              <a:schemeClr val="accent5">
                <a:hueOff val="-1419125"/>
                <a:satOff val="5687"/>
                <a:lumOff val="1233"/>
                <a:alphaOff val="0"/>
                <a:tint val="37000"/>
                <a:satMod val="300000"/>
              </a:schemeClr>
            </a:gs>
            <a:gs pos="100000">
              <a:schemeClr val="accent5">
                <a:hueOff val="-1419125"/>
                <a:satOff val="5687"/>
                <a:lumOff val="12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1244/BYT-MT 13/3/2020 : Hướng dẫn xử trí sốt, ho, khó thở trong trường học.</a:t>
          </a:r>
          <a:endParaRPr lang="en-US" sz="1700" kern="1200"/>
        </a:p>
      </dsp:txBody>
      <dsp:txXfrm>
        <a:off x="32967" y="795265"/>
        <a:ext cx="8849466" cy="609393"/>
      </dsp:txXfrm>
    </dsp:sp>
    <dsp:sp modelId="{9C43A190-C0A9-4CB9-83A7-C9ADB263AF2D}">
      <dsp:nvSpPr>
        <dsp:cNvPr id="0" name=""/>
        <dsp:cNvSpPr/>
      </dsp:nvSpPr>
      <dsp:spPr>
        <a:xfrm>
          <a:off x="0" y="1486585"/>
          <a:ext cx="8915400" cy="675327"/>
        </a:xfrm>
        <a:prstGeom prst="roundRect">
          <a:avLst/>
        </a:prstGeom>
        <a:gradFill rotWithShape="0">
          <a:gsLst>
            <a:gs pos="0">
              <a:schemeClr val="accent5">
                <a:hueOff val="-2838251"/>
                <a:satOff val="11375"/>
                <a:lumOff val="2465"/>
                <a:alphaOff val="0"/>
                <a:tint val="50000"/>
                <a:satMod val="300000"/>
              </a:schemeClr>
            </a:gs>
            <a:gs pos="35000">
              <a:schemeClr val="accent5">
                <a:hueOff val="-2838251"/>
                <a:satOff val="11375"/>
                <a:lumOff val="2465"/>
                <a:alphaOff val="0"/>
                <a:tint val="37000"/>
                <a:satMod val="300000"/>
              </a:schemeClr>
            </a:gs>
            <a:gs pos="100000">
              <a:schemeClr val="accent5">
                <a:hueOff val="-2838251"/>
                <a:satOff val="11375"/>
                <a:lumOff val="24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1583/BGDĐT-GDTC 07/5/2020: Thực hiện các biện pháp phòng chống dịch trong trường học.</a:t>
          </a:r>
          <a:endParaRPr lang="en-US" sz="1700" kern="1200"/>
        </a:p>
      </dsp:txBody>
      <dsp:txXfrm>
        <a:off x="32967" y="1519552"/>
        <a:ext cx="8849466" cy="609393"/>
      </dsp:txXfrm>
    </dsp:sp>
    <dsp:sp modelId="{64986F98-400C-4BC8-801F-48AB7E786A91}">
      <dsp:nvSpPr>
        <dsp:cNvPr id="0" name=""/>
        <dsp:cNvSpPr/>
      </dsp:nvSpPr>
      <dsp:spPr>
        <a:xfrm>
          <a:off x="0" y="2210873"/>
          <a:ext cx="8915400" cy="675327"/>
        </a:xfrm>
        <a:prstGeom prst="roundRect">
          <a:avLst/>
        </a:prstGeom>
        <a:gradFill rotWithShape="0">
          <a:gsLst>
            <a:gs pos="0">
              <a:schemeClr val="accent5">
                <a:hueOff val="-4257376"/>
                <a:satOff val="17062"/>
                <a:lumOff val="3698"/>
                <a:alphaOff val="0"/>
                <a:tint val="50000"/>
                <a:satMod val="300000"/>
              </a:schemeClr>
            </a:gs>
            <a:gs pos="35000">
              <a:schemeClr val="accent5">
                <a:hueOff val="-4257376"/>
                <a:satOff val="17062"/>
                <a:lumOff val="3698"/>
                <a:alphaOff val="0"/>
                <a:tint val="37000"/>
                <a:satMod val="300000"/>
              </a:schemeClr>
            </a:gs>
            <a:gs pos="100000">
              <a:schemeClr val="accent5">
                <a:hueOff val="-4257376"/>
                <a:satOff val="17062"/>
                <a:lumOff val="3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7020/BYT-MT 25/8/2021: Cách ly phòng, chống dịch COVID-19 đối với trẻ em.</a:t>
          </a:r>
          <a:endParaRPr lang="en-US" sz="1700" kern="1200"/>
        </a:p>
      </dsp:txBody>
      <dsp:txXfrm>
        <a:off x="32967" y="2243840"/>
        <a:ext cx="8849466" cy="609393"/>
      </dsp:txXfrm>
    </dsp:sp>
    <dsp:sp modelId="{A7B00905-CB2B-42F8-976E-34C42ED67B14}">
      <dsp:nvSpPr>
        <dsp:cNvPr id="0" name=""/>
        <dsp:cNvSpPr/>
      </dsp:nvSpPr>
      <dsp:spPr>
        <a:xfrm>
          <a:off x="0" y="2935160"/>
          <a:ext cx="8915400" cy="675327"/>
        </a:xfrm>
        <a:prstGeom prst="roundRect">
          <a:avLst/>
        </a:prstGeom>
        <a:gradFill rotWithShape="0">
          <a:gsLst>
            <a:gs pos="0">
              <a:schemeClr val="accent5">
                <a:hueOff val="-5676501"/>
                <a:satOff val="22749"/>
                <a:lumOff val="4930"/>
                <a:alphaOff val="0"/>
                <a:tint val="50000"/>
                <a:satMod val="300000"/>
              </a:schemeClr>
            </a:gs>
            <a:gs pos="35000">
              <a:schemeClr val="accent5">
                <a:hueOff val="-5676501"/>
                <a:satOff val="22749"/>
                <a:lumOff val="4930"/>
                <a:alphaOff val="0"/>
                <a:tint val="37000"/>
                <a:satMod val="300000"/>
              </a:schemeClr>
            </a:gs>
            <a:gs pos="100000">
              <a:schemeClr val="accent5">
                <a:hueOff val="-5676501"/>
                <a:satOff val="22749"/>
                <a:lumOff val="49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KH số 895/KH-BGDĐT 09/9/2021: Công tác đảm bảo an toàn phòng, chống dịch COVID-19 của ngành Giáo dục năm học 2021- 2022.</a:t>
          </a:r>
          <a:endParaRPr lang="en-US" sz="1700" kern="1200"/>
        </a:p>
      </dsp:txBody>
      <dsp:txXfrm>
        <a:off x="32967" y="2968127"/>
        <a:ext cx="8849466" cy="609393"/>
      </dsp:txXfrm>
    </dsp:sp>
    <dsp:sp modelId="{F7C54364-C115-47D3-9710-37B4FF628936}">
      <dsp:nvSpPr>
        <dsp:cNvPr id="0" name=""/>
        <dsp:cNvSpPr/>
      </dsp:nvSpPr>
      <dsp:spPr>
        <a:xfrm>
          <a:off x="0" y="3659448"/>
          <a:ext cx="8915400" cy="675327"/>
        </a:xfrm>
        <a:prstGeom prst="roundRect">
          <a:avLst/>
        </a:prstGeom>
        <a:gradFill rotWithShape="0">
          <a:gsLst>
            <a:gs pos="0">
              <a:schemeClr val="accent5">
                <a:hueOff val="-7095626"/>
                <a:satOff val="28436"/>
                <a:lumOff val="6163"/>
                <a:alphaOff val="0"/>
                <a:tint val="50000"/>
                <a:satMod val="300000"/>
              </a:schemeClr>
            </a:gs>
            <a:gs pos="35000">
              <a:schemeClr val="accent5">
                <a:hueOff val="-7095626"/>
                <a:satOff val="28436"/>
                <a:lumOff val="6163"/>
                <a:alphaOff val="0"/>
                <a:tint val="37000"/>
                <a:satMod val="300000"/>
              </a:schemeClr>
            </a:gs>
            <a:gs pos="100000">
              <a:schemeClr val="accent5">
                <a:hueOff val="-7095626"/>
                <a:satOff val="28436"/>
                <a:lumOff val="61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NQ số 128/NQ-CP 11/10/2021: Ban hành quy định tạm thời “Thích ứng an toàn, linh hoạt, kiểm soát hiệu quả dịch COVID-19”</a:t>
          </a:r>
          <a:endParaRPr lang="en-US" sz="1700" kern="1200"/>
        </a:p>
      </dsp:txBody>
      <dsp:txXfrm>
        <a:off x="32967" y="3692415"/>
        <a:ext cx="8849466" cy="609393"/>
      </dsp:txXfrm>
    </dsp:sp>
    <dsp:sp modelId="{362A08A0-43F6-4DB8-9405-945C238FB07A}">
      <dsp:nvSpPr>
        <dsp:cNvPr id="0" name=""/>
        <dsp:cNvSpPr/>
      </dsp:nvSpPr>
      <dsp:spPr>
        <a:xfrm>
          <a:off x="0" y="4383736"/>
          <a:ext cx="8915400" cy="675327"/>
        </a:xfrm>
        <a:prstGeom prst="roundRect">
          <a:avLst/>
        </a:prstGeom>
        <a:gradFill rotWithShape="0">
          <a:gsLst>
            <a:gs pos="0">
              <a:schemeClr val="accent5">
                <a:hueOff val="-8514751"/>
                <a:satOff val="34124"/>
                <a:lumOff val="7395"/>
                <a:alphaOff val="0"/>
                <a:tint val="50000"/>
                <a:satMod val="300000"/>
              </a:schemeClr>
            </a:gs>
            <a:gs pos="35000">
              <a:schemeClr val="accent5">
                <a:hueOff val="-8514751"/>
                <a:satOff val="34124"/>
                <a:lumOff val="7395"/>
                <a:alphaOff val="0"/>
                <a:tint val="37000"/>
                <a:satMod val="300000"/>
              </a:schemeClr>
            </a:gs>
            <a:gs pos="100000">
              <a:schemeClr val="accent5">
                <a:hueOff val="-8514751"/>
                <a:satOff val="34124"/>
                <a:lumOff val="73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QĐ số 4800/QĐ-BYT 12/10/2021: Ban hành hướng dẫn tạm thời về chuyên môn y tế thực hiện NQ 128/NQ-CP.</a:t>
          </a:r>
          <a:endParaRPr lang="en-US" sz="1700" kern="1200"/>
        </a:p>
      </dsp:txBody>
      <dsp:txXfrm>
        <a:off x="32967" y="4416703"/>
        <a:ext cx="8849466" cy="609393"/>
      </dsp:txXfrm>
    </dsp:sp>
    <dsp:sp modelId="{9C6004D0-A1DA-4D72-B8FE-BE7C05C04BF7}">
      <dsp:nvSpPr>
        <dsp:cNvPr id="0" name=""/>
        <dsp:cNvSpPr/>
      </dsp:nvSpPr>
      <dsp:spPr>
        <a:xfrm>
          <a:off x="0" y="5108023"/>
          <a:ext cx="8915400" cy="675327"/>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4726/BGDĐT-GDTC 15/10/2021: Tổ chức hoạt động dạy học trực tiếp tại các cơ sở giáo dục.</a:t>
          </a:r>
          <a:endParaRPr lang="en-US" sz="1700" kern="1200"/>
        </a:p>
      </dsp:txBody>
      <dsp:txXfrm>
        <a:off x="32967" y="5140990"/>
        <a:ext cx="8849466" cy="609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4E3A9-5902-41E4-8926-66BCCC5D873B}">
      <dsp:nvSpPr>
        <dsp:cNvPr id="0" name=""/>
        <dsp:cNvSpPr/>
      </dsp:nvSpPr>
      <dsp:spPr>
        <a:xfrm>
          <a:off x="0" y="331541"/>
          <a:ext cx="8801100" cy="85782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Phong toả tạm thời ngay toàn bộ trường học</a:t>
          </a:r>
        </a:p>
      </dsp:txBody>
      <dsp:txXfrm>
        <a:off x="41876" y="373417"/>
        <a:ext cx="8717348" cy="774072"/>
      </dsp:txXfrm>
    </dsp:sp>
    <dsp:sp modelId="{5AAA29CE-A684-4C12-BD69-419A65593412}">
      <dsp:nvSpPr>
        <dsp:cNvPr id="0" name=""/>
        <dsp:cNvSpPr/>
      </dsp:nvSpPr>
      <dsp:spPr>
        <a:xfrm>
          <a:off x="0" y="1421900"/>
          <a:ext cx="8801100" cy="143226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Thông báo và phối hợp với cơ quan y tế địa phương để triển khai các biện pháp phòng, chống dịch. Lập tức tách F0 và đưa F0 đi cách ly, điều trị tại cơ </a:t>
          </a:r>
          <a:r>
            <a:rPr lang="vi-VN" sz="2400" kern="1200"/>
            <a:t>sở y tế theo </a:t>
          </a:r>
          <a:r>
            <a:rPr lang="en-US" sz="2400" kern="1200"/>
            <a:t>quy định</a:t>
          </a:r>
        </a:p>
      </dsp:txBody>
      <dsp:txXfrm>
        <a:off x="69917" y="1491817"/>
        <a:ext cx="8661266" cy="1292426"/>
      </dsp:txXfrm>
    </dsp:sp>
    <dsp:sp modelId="{D40FCA58-D3A5-44E2-8698-1A8913A73BE3}">
      <dsp:nvSpPr>
        <dsp:cNvPr id="0" name=""/>
        <dsp:cNvSpPr/>
      </dsp:nvSpPr>
      <dsp:spPr>
        <a:xfrm>
          <a:off x="0" y="2933853"/>
          <a:ext cx="8801100" cy="185808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Rà soát ngay để phát hiện toàn bộ học sinh, giáo viên, người lao động đang có triệu chứng nghi ngờ mắc bệnh trong trường học và đang ở trong cộng đồng. Tổ chức ngay việc cách ly tạm thời tại trường học ca bệnh nghi ngờ và tổ chức lấy mẫu đơn tại một khu vực riêng.</a:t>
          </a:r>
        </a:p>
      </dsp:txBody>
      <dsp:txXfrm>
        <a:off x="90704" y="3024557"/>
        <a:ext cx="8619692" cy="16766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B7FCB-612B-46D6-9804-837F5DB152C7}">
      <dsp:nvSpPr>
        <dsp:cNvPr id="0" name=""/>
        <dsp:cNvSpPr/>
      </dsp:nvSpPr>
      <dsp:spPr>
        <a:xfrm>
          <a:off x="0" y="1871"/>
          <a:ext cx="9144000" cy="138939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Truy vết F1 triệt để tại trường học cũng như trong cộng đồng</a:t>
          </a:r>
        </a:p>
      </dsp:txBody>
      <dsp:txXfrm>
        <a:off x="67825" y="69696"/>
        <a:ext cx="9008350" cy="1253743"/>
      </dsp:txXfrm>
    </dsp:sp>
    <dsp:sp modelId="{FC1F05FB-067C-4926-AD91-972AB907574A}">
      <dsp:nvSpPr>
        <dsp:cNvPr id="0" name=""/>
        <dsp:cNvSpPr/>
      </dsp:nvSpPr>
      <dsp:spPr>
        <a:xfrm>
          <a:off x="0" y="1391265"/>
          <a:ext cx="9144000" cy="183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Tại trường học: Tách ngay F1 ra một khu vực riêng để tổ chức cách ly theo quy định; tất cả học sinh, giáo viên trong cùng lớp học có F0 được coi là F1; lấy mẫu bệnh phẩm F1 lần đầu theo mẫu đơn. </a:t>
          </a:r>
        </a:p>
        <a:p>
          <a:pPr marL="228600" lvl="1" indent="-228600" algn="l" defTabSz="1066800">
            <a:lnSpc>
              <a:spcPct val="90000"/>
            </a:lnSpc>
            <a:spcBef>
              <a:spcPct val="0"/>
            </a:spcBef>
            <a:spcAft>
              <a:spcPct val="20000"/>
            </a:spcAft>
            <a:buChar char="•"/>
          </a:pPr>
          <a:r>
            <a:rPr lang="en-US" sz="2400" kern="1200"/>
            <a:t>Đối với cán bộ, giáo viên, học sinh là F1 đang ở cộng đồng, yêu cầu ở yên tại nơi lưu trú và thông báo ngay cho y tế cơ sở để xử lý. </a:t>
          </a:r>
        </a:p>
      </dsp:txBody>
      <dsp:txXfrm>
        <a:off x="0" y="1391265"/>
        <a:ext cx="9144000" cy="1831950"/>
      </dsp:txXfrm>
    </dsp:sp>
    <dsp:sp modelId="{E10A5324-5C1C-4F92-89EF-201CC3A47B2B}">
      <dsp:nvSpPr>
        <dsp:cNvPr id="0" name=""/>
        <dsp:cNvSpPr/>
      </dsp:nvSpPr>
      <dsp:spPr>
        <a:xfrm>
          <a:off x="0" y="3223215"/>
          <a:ext cx="9144000" cy="261056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Tổ chức ngay lấy mẫu xét nghiệm nhanh cho tất cả học sinh, giáo viên, người lao động của trường </a:t>
          </a:r>
          <a:r>
            <a:rPr lang="en-US" sz="3000" i="1" kern="1200"/>
            <a:t>(Những người đang có triệu chứng nghi ngờ mắc bệnh và F1 thì lấy mẫu xét nghiệm đơn. Những người khác thì nên lấy mẫu xét nghiệm gộp 5 – 10)</a:t>
          </a:r>
          <a:endParaRPr lang="en-US" sz="3000" kern="1200"/>
        </a:p>
      </dsp:txBody>
      <dsp:txXfrm>
        <a:off x="127437" y="3350652"/>
        <a:ext cx="8889126" cy="23556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5C51A-D6FC-462F-8021-D1954D28BF83}">
      <dsp:nvSpPr>
        <dsp:cNvPr id="0" name=""/>
        <dsp:cNvSpPr/>
      </dsp:nvSpPr>
      <dsp:spPr>
        <a:xfrm>
          <a:off x="0" y="45647"/>
          <a:ext cx="8305800" cy="148473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Rà soát F2, xem xét lấy mẫu xét nghiệm cho F2 nếu tiên lượng thấy nguy cơ F1 có thể đã trở thành F0 và lây cho F2</a:t>
          </a:r>
        </a:p>
      </dsp:txBody>
      <dsp:txXfrm>
        <a:off x="72479" y="118126"/>
        <a:ext cx="8160842" cy="1339772"/>
      </dsp:txXfrm>
    </dsp:sp>
    <dsp:sp modelId="{44F8DC32-D999-4A3B-9DBF-0B3689E3ACB5}">
      <dsp:nvSpPr>
        <dsp:cNvPr id="0" name=""/>
        <dsp:cNvSpPr/>
      </dsp:nvSpPr>
      <dsp:spPr>
        <a:xfrm>
          <a:off x="0" y="1608137"/>
          <a:ext cx="8305800" cy="148473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vi-VN" sz="2700" kern="1200"/>
            <a:t>Hướng dẫn cho F2 về cách ly tại nhà</a:t>
          </a:r>
          <a:r>
            <a:rPr lang="en-US" sz="2700" kern="1200"/>
            <a:t>, nơi lưu trú</a:t>
          </a:r>
          <a:r>
            <a:rPr lang="vi-VN" sz="2700" kern="1200"/>
            <a:t> và chờ kết quả xét nghiệm của F1</a:t>
          </a:r>
          <a:endParaRPr lang="en-US" sz="2700" kern="1200"/>
        </a:p>
      </dsp:txBody>
      <dsp:txXfrm>
        <a:off x="72479" y="1680616"/>
        <a:ext cx="8160842" cy="1339772"/>
      </dsp:txXfrm>
    </dsp:sp>
    <dsp:sp modelId="{B2C9B474-7CE0-4912-BC80-0A46AE6C1763}">
      <dsp:nvSpPr>
        <dsp:cNvPr id="0" name=""/>
        <dsp:cNvSpPr/>
      </dsp:nvSpPr>
      <dsp:spPr>
        <a:xfrm>
          <a:off x="0" y="3092867"/>
          <a:ext cx="8305800" cy="162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Trong khi chờ kết quả xét nghiệm: Học sinh, giáo viên, người lao động đang có mặt tại trường ở nguyên tại chỗ. </a:t>
          </a:r>
        </a:p>
        <a:p>
          <a:pPr marL="228600" lvl="1" indent="-228600" algn="l" defTabSz="933450">
            <a:lnSpc>
              <a:spcPct val="90000"/>
            </a:lnSpc>
            <a:spcBef>
              <a:spcPct val="0"/>
            </a:spcBef>
            <a:spcAft>
              <a:spcPct val="20000"/>
            </a:spcAft>
            <a:buChar char="•"/>
          </a:pPr>
          <a:r>
            <a:rPr lang="en-US" sz="2100" kern="1200"/>
            <a:t>Thực hiện nghiêm các biện pháp phòng chống lây nhiễm vì nguy cơ xảy ra lây nhiễm trong lúc phong tỏa tạm thời là rất cao: lớp học nào ở yên lớp học đó, tự quản và thực hiện 5K</a:t>
          </a:r>
        </a:p>
      </dsp:txBody>
      <dsp:txXfrm>
        <a:off x="0" y="3092867"/>
        <a:ext cx="8305800" cy="16208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4B0B2-8AAA-42DF-910E-72E4E6291B24}">
      <dsp:nvSpPr>
        <dsp:cNvPr id="0" name=""/>
        <dsp:cNvSpPr/>
      </dsp:nvSpPr>
      <dsp:spPr>
        <a:xfrm>
          <a:off x="0" y="216338"/>
          <a:ext cx="8305800" cy="21399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solidFill>
                <a:srgbClr val="FF0000"/>
              </a:solidFill>
            </a:rPr>
            <a:t>Kết quả xét nghiệm âm tính </a:t>
          </a:r>
          <a:r>
            <a:rPr lang="en-US" sz="3100" kern="1200"/>
            <a:t>thì c</a:t>
          </a:r>
          <a:r>
            <a:rPr lang="vi-VN" sz="3100" kern="1200"/>
            <a:t>ơ quan y tế địa phương đánh giá nguy cơ, dịch tễ để xác định F2 được kết thúc việc cách ly tại nhà và tiếp tục </a:t>
          </a:r>
          <a:r>
            <a:rPr lang="en-US" sz="3100" kern="1200"/>
            <a:t>quay trở lại học tập</a:t>
          </a:r>
          <a:r>
            <a:rPr lang="vi-VN" sz="3100" kern="1200"/>
            <a:t>, thực hiện 5K</a:t>
          </a:r>
          <a:endParaRPr lang="en-US" sz="3100" kern="1200"/>
        </a:p>
      </dsp:txBody>
      <dsp:txXfrm>
        <a:off x="104463" y="320801"/>
        <a:ext cx="8096874" cy="1931004"/>
      </dsp:txXfrm>
    </dsp:sp>
    <dsp:sp modelId="{A1443A8F-7897-4A19-86A2-7603C49A07DE}">
      <dsp:nvSpPr>
        <dsp:cNvPr id="0" name=""/>
        <dsp:cNvSpPr/>
      </dsp:nvSpPr>
      <dsp:spPr>
        <a:xfrm>
          <a:off x="0" y="2356268"/>
          <a:ext cx="8305800"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t>Rà soát truy vết F1 tại trường một lần nữa tránh bỏ sót F1 (Tất cả học sinh, giáo viên trong cùng lớp học có F0 được coi là F1)</a:t>
          </a:r>
        </a:p>
        <a:p>
          <a:pPr marL="285750" lvl="1" indent="-285750" algn="l" defTabSz="1244600">
            <a:lnSpc>
              <a:spcPct val="90000"/>
            </a:lnSpc>
            <a:spcBef>
              <a:spcPct val="0"/>
            </a:spcBef>
            <a:spcAft>
              <a:spcPct val="20000"/>
            </a:spcAft>
            <a:buChar char="•"/>
          </a:pPr>
          <a:r>
            <a:rPr lang="en-US" sz="2800" kern="1200"/>
            <a:t>Tất cả học sinh, giáo viên, người lao động nhà trường thuộc diện F1 sẽ ra quyết định cách ly đủ thời gian quy định.</a:t>
          </a:r>
        </a:p>
      </dsp:txBody>
      <dsp:txXfrm>
        <a:off x="0" y="2356268"/>
        <a:ext cx="8305800" cy="25026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DDB3-919A-4E64-83B3-6FBC7D39FEF5}">
      <dsp:nvSpPr>
        <dsp:cNvPr id="0" name=""/>
        <dsp:cNvSpPr/>
      </dsp:nvSpPr>
      <dsp:spPr>
        <a:xfrm>
          <a:off x="0" y="7112"/>
          <a:ext cx="8382000" cy="10220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Có công trình vệ sinh khép kín; </a:t>
          </a:r>
        </a:p>
      </dsp:txBody>
      <dsp:txXfrm>
        <a:off x="49892" y="57004"/>
        <a:ext cx="8282216" cy="922264"/>
      </dsp:txXfrm>
    </dsp:sp>
    <dsp:sp modelId="{6501CA7D-8BE5-4919-A82D-4C997A74C924}">
      <dsp:nvSpPr>
        <dsp:cNvPr id="0" name=""/>
        <dsp:cNvSpPr/>
      </dsp:nvSpPr>
      <dsp:spPr>
        <a:xfrm>
          <a:off x="0" y="1092521"/>
          <a:ext cx="8382000" cy="1057594"/>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Cửa phòng bố trí nơi rửa tay với xà phòng hoặc dung dịch sát khuẩn tay nhanh để thuận tiện sử dụng;</a:t>
          </a:r>
        </a:p>
      </dsp:txBody>
      <dsp:txXfrm>
        <a:off x="51627" y="1144148"/>
        <a:ext cx="8278746" cy="954340"/>
      </dsp:txXfrm>
    </dsp:sp>
    <dsp:sp modelId="{D596D8BB-9282-45E4-972C-6E0680083C0E}">
      <dsp:nvSpPr>
        <dsp:cNvPr id="0" name=""/>
        <dsp:cNvSpPr/>
      </dsp:nvSpPr>
      <dsp:spPr>
        <a:xfrm>
          <a:off x="0" y="2213475"/>
          <a:ext cx="8382000" cy="141559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Đảm bảo thực hiện phòng chống lây nhiễm bằng việc thực hiện vệ sinh thông khí; hàng ngày lau rửa nền nhà, tay nắm cửa và bề mặt các đồ vật trong phòng bằng các dung dịch sát khuẩn hoặc chất tẩy rửa thông thường, nhà vệ sinh sạch sẽ</a:t>
          </a:r>
        </a:p>
      </dsp:txBody>
      <dsp:txXfrm>
        <a:off x="69104" y="2282579"/>
        <a:ext cx="8243792" cy="12773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FC542-E105-48D7-BEBF-EACD6A55613E}">
      <dsp:nvSpPr>
        <dsp:cNvPr id="0" name=""/>
        <dsp:cNvSpPr/>
      </dsp:nvSpPr>
      <dsp:spPr>
        <a:xfrm>
          <a:off x="0" y="89700"/>
          <a:ext cx="9159875" cy="59962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Ban chỉ đạo PCD của trường phân công đôn đốc, kiểm tra, giám sát.</a:t>
          </a:r>
        </a:p>
      </dsp:txBody>
      <dsp:txXfrm>
        <a:off x="29271" y="118971"/>
        <a:ext cx="9101333" cy="541083"/>
      </dsp:txXfrm>
    </dsp:sp>
    <dsp:sp modelId="{0FD96942-BDD2-4E3C-B280-B4EBB16AB84C}">
      <dsp:nvSpPr>
        <dsp:cNvPr id="0" name=""/>
        <dsp:cNvSpPr/>
      </dsp:nvSpPr>
      <dsp:spPr>
        <a:xfrm>
          <a:off x="0" y="761325"/>
          <a:ext cx="9159875" cy="59962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Sở Y tế chỉ đạo các cơ sở y tế: </a:t>
          </a:r>
        </a:p>
      </dsp:txBody>
      <dsp:txXfrm>
        <a:off x="29271" y="790596"/>
        <a:ext cx="9101333" cy="541083"/>
      </dsp:txXfrm>
    </dsp:sp>
    <dsp:sp modelId="{22B9885E-73C7-4344-B9C4-AA75EFBB1A3B}">
      <dsp:nvSpPr>
        <dsp:cNvPr id="0" name=""/>
        <dsp:cNvSpPr/>
      </dsp:nvSpPr>
      <dsp:spPr>
        <a:xfrm>
          <a:off x="0" y="1360950"/>
          <a:ext cx="9159875"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82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Phối hợp tổ chức tập huấn hướng dẫn cho các cơ sở y tế, nhân viên y tế/giáo viên kiêm nhiệm công tác y tế trường học về công tác phòng, chống dịch, xử lý khi có trường hợp mắc COVID-19, cách lấy mẫu xét nghiệm SAST-COVI-2, tổ chức được các hoạt động tiêm chủng tại trường học.</a:t>
          </a:r>
        </a:p>
        <a:p>
          <a:pPr marL="171450" lvl="1" indent="-171450" algn="l" defTabSz="800100">
            <a:lnSpc>
              <a:spcPct val="90000"/>
            </a:lnSpc>
            <a:spcBef>
              <a:spcPct val="0"/>
            </a:spcBef>
            <a:spcAft>
              <a:spcPct val="20000"/>
            </a:spcAft>
            <a:buChar char="•"/>
          </a:pPr>
          <a:r>
            <a:rPr lang="en-US" sz="1800" kern="1200"/>
            <a:t>Bố trí cán bộ đầu mối, chịu trách nhiệm hỗ trợ các cơ sở giáo dục đào tạo, nhà trường triển khai các biện pháp phòng chống dịch, xử lý các trường hợp có biểu hiện ho, sốt, khó thở tại trường học.</a:t>
          </a:r>
        </a:p>
      </dsp:txBody>
      <dsp:txXfrm>
        <a:off x="0" y="1360950"/>
        <a:ext cx="9159875" cy="186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7D047-38A2-493A-99BF-A4539982D166}">
      <dsp:nvSpPr>
        <dsp:cNvPr id="0" name=""/>
        <dsp:cNvSpPr/>
      </dsp:nvSpPr>
      <dsp:spPr>
        <a:xfrm>
          <a:off x="0" y="64630"/>
          <a:ext cx="6303962"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1" kern="1200"/>
            <a:t>Nhà trường đảm bảo:</a:t>
          </a:r>
          <a:endParaRPr lang="en-US" sz="3000" kern="1200"/>
        </a:p>
      </dsp:txBody>
      <dsp:txXfrm>
        <a:off x="35125" y="99755"/>
        <a:ext cx="6233712" cy="649299"/>
      </dsp:txXfrm>
    </dsp:sp>
    <dsp:sp modelId="{1D3B731C-BB57-40E7-A20A-E720270880A4}">
      <dsp:nvSpPr>
        <dsp:cNvPr id="0" name=""/>
        <dsp:cNvSpPr/>
      </dsp:nvSpPr>
      <dsp:spPr>
        <a:xfrm>
          <a:off x="0" y="784180"/>
          <a:ext cx="6303962"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51" tIns="38100" rIns="213360" bIns="38100" numCol="1" spcCol="1270" anchor="t" anchorCtr="0">
          <a:noAutofit/>
        </a:bodyPr>
        <a:lstStyle/>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a:t>Đủ nước uống hợp vệ sinh. Mỗi học sinh có một cốc uống nước, đồ dùng cá nhân riêng.</a:t>
          </a:r>
        </a:p>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a:t>Bố trí đủ và đảm bảo nơi rửa tay với nước sạch và xà phòng/dung dịch sát khuẩn tay, nhà vệ sinh sạch sẽ, đủ các trang thiết bị phục vụ vệ sinh trường học.</a:t>
          </a:r>
        </a:p>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a:t>Tập huấn cho CBGV về công tác PCD, VSCN, VSMT, cách phát hiện các trường hợp nghi mắc</a:t>
          </a:r>
        </a:p>
      </dsp:txBody>
      <dsp:txXfrm>
        <a:off x="0" y="784180"/>
        <a:ext cx="6303962" cy="279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BE98-D00F-4A90-A8C7-E8789159EEBE}">
      <dsp:nvSpPr>
        <dsp:cNvPr id="0" name=""/>
        <dsp:cNvSpPr/>
      </dsp:nvSpPr>
      <dsp:spPr>
        <a:xfrm>
          <a:off x="0" y="31380"/>
          <a:ext cx="5021262"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1. Nhà trường phải </a:t>
          </a:r>
          <a:endParaRPr lang="en-US" sz="3000" kern="1200"/>
        </a:p>
      </dsp:txBody>
      <dsp:txXfrm>
        <a:off x="35125" y="66505"/>
        <a:ext cx="4951012" cy="649299"/>
      </dsp:txXfrm>
    </dsp:sp>
    <dsp:sp modelId="{896D642A-5D1C-4C54-AF42-C5CD23E51158}">
      <dsp:nvSpPr>
        <dsp:cNvPr id="0" name=""/>
        <dsp:cNvSpPr/>
      </dsp:nvSpPr>
      <dsp:spPr>
        <a:xfrm>
          <a:off x="0" y="750930"/>
          <a:ext cx="5021262" cy="378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425" tIns="38100" rIns="213360" bIns="38100" numCol="1" spcCol="1270" anchor="t" anchorCtr="0">
          <a:noAutofit/>
        </a:bodyPr>
        <a:lstStyle/>
        <a:p>
          <a:pPr marL="228600" lvl="1" indent="-228600" algn="l" defTabSz="1022350">
            <a:lnSpc>
              <a:spcPct val="90000"/>
            </a:lnSpc>
            <a:spcBef>
              <a:spcPct val="0"/>
            </a:spcBef>
            <a:spcAft>
              <a:spcPct val="20000"/>
            </a:spcAft>
            <a:buFont typeface="Wingdings" panose="05000000000000000000" pitchFamily="2" charset="2"/>
            <a:buChar char="ü"/>
          </a:pPr>
          <a:r>
            <a:rPr lang="en-US" sz="2300" kern="1200"/>
            <a:t>B</a:t>
          </a:r>
          <a:r>
            <a:rPr lang="vi-VN" sz="2300" kern="1200"/>
            <a:t>ố trí người đón và giao học sinh tại cổng trường</a:t>
          </a:r>
          <a:r>
            <a:rPr lang="en-US" sz="2300" kern="1200"/>
            <a:t>, c</a:t>
          </a:r>
          <a:r>
            <a:rPr lang="vi-VN" sz="2300" kern="1200"/>
            <a:t>ha mẹ học sinh không được vào trong trường.</a:t>
          </a:r>
          <a:endParaRPr lang="en-US" sz="2300" kern="1200"/>
        </a:p>
        <a:p>
          <a:pPr marL="228600" lvl="1" indent="-228600" algn="l" defTabSz="1022350">
            <a:lnSpc>
              <a:spcPct val="90000"/>
            </a:lnSpc>
            <a:spcBef>
              <a:spcPct val="0"/>
            </a:spcBef>
            <a:spcAft>
              <a:spcPct val="20000"/>
            </a:spcAft>
            <a:buFont typeface="Wingdings" panose="05000000000000000000" pitchFamily="2" charset="2"/>
            <a:buChar char="ü"/>
          </a:pPr>
          <a:r>
            <a:rPr lang="en-US" sz="2300" kern="1200"/>
            <a:t>Mở cửa thông thoáng, sử dụng quạt, hạn chế sử dụng điều hòa. Nếu sử dụng điều hòa, cuối buổi học phải mở cửa cho thông thoáng.</a:t>
          </a:r>
        </a:p>
        <a:p>
          <a:pPr marL="228600" lvl="1" indent="-228600" algn="l" defTabSz="1022350">
            <a:lnSpc>
              <a:spcPct val="90000"/>
            </a:lnSpc>
            <a:spcBef>
              <a:spcPct val="0"/>
            </a:spcBef>
            <a:spcAft>
              <a:spcPct val="20000"/>
            </a:spcAft>
            <a:buFont typeface="Wingdings" panose="05000000000000000000" pitchFamily="2" charset="2"/>
            <a:buChar char="ü"/>
          </a:pPr>
          <a:r>
            <a:rPr lang="en-US" sz="2300" kern="1200"/>
            <a:t>T</a:t>
          </a:r>
          <a:r>
            <a:rPr lang="vi-VN" sz="2300" kern="1200"/>
            <a:t>hời gian, số lượng học sinh và ngừng một số hoạt động</a:t>
          </a:r>
          <a:r>
            <a:rPr lang="en-US" sz="2300" kern="1200"/>
            <a:t> theo hướng dẫn của địa phương căn cứ yếu tố dịch tễ và nguy cơ</a:t>
          </a:r>
        </a:p>
      </dsp:txBody>
      <dsp:txXfrm>
        <a:off x="0" y="750930"/>
        <a:ext cx="5021262" cy="3788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01CB2-7416-465D-948B-699ADB32EADF}">
      <dsp:nvSpPr>
        <dsp:cNvPr id="0" name=""/>
        <dsp:cNvSpPr/>
      </dsp:nvSpPr>
      <dsp:spPr>
        <a:xfrm>
          <a:off x="0" y="33223"/>
          <a:ext cx="6570662" cy="1272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2. Q</a:t>
          </a:r>
          <a:r>
            <a:rPr lang="vi-VN" sz="3200" b="1" kern="1200"/>
            <a:t>uy định, hướng dẫn học sinh thực hiện</a:t>
          </a:r>
          <a:endParaRPr lang="en-US" sz="3200" kern="1200"/>
        </a:p>
      </dsp:txBody>
      <dsp:txXfrm>
        <a:off x="62141" y="95364"/>
        <a:ext cx="6446380" cy="1148678"/>
      </dsp:txXfrm>
    </dsp:sp>
    <dsp:sp modelId="{71F7C74B-2C5E-4F49-93FA-6234BA007596}">
      <dsp:nvSpPr>
        <dsp:cNvPr id="0" name=""/>
        <dsp:cNvSpPr/>
      </dsp:nvSpPr>
      <dsp:spPr>
        <a:xfrm>
          <a:off x="0" y="1306183"/>
          <a:ext cx="6570662" cy="277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19"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n-US" sz="2500" kern="1200"/>
            <a:t>Hạn chế tiếp xúc giữa HS các lớp với nhau</a:t>
          </a:r>
        </a:p>
        <a:p>
          <a:pPr marL="228600" lvl="1" indent="-228600" algn="just" defTabSz="1111250">
            <a:lnSpc>
              <a:spcPct val="90000"/>
            </a:lnSpc>
            <a:spcBef>
              <a:spcPct val="0"/>
            </a:spcBef>
            <a:spcAft>
              <a:spcPct val="20000"/>
            </a:spcAft>
            <a:buChar char="•"/>
          </a:pPr>
          <a:r>
            <a:rPr lang="en-US" sz="2500" kern="1200"/>
            <a:t>Quy định, hướng dẫn HS: Rửa tay/sát khuẩn tay; che mũi, miệng khi ho hoặc hắt hơi, không khạc nhổ bừa bãi; tránh đưa tay lên mắt, mũi, miệng; không dùng chung các đồ dùng cá nhân; bỏ rác đúng nơi quy định.</a:t>
          </a:r>
        </a:p>
      </dsp:txBody>
      <dsp:txXfrm>
        <a:off x="0" y="1306183"/>
        <a:ext cx="6570662" cy="2777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3A7F-5A41-4DA2-8530-545B24F04882}">
      <dsp:nvSpPr>
        <dsp:cNvPr id="0" name=""/>
        <dsp:cNvSpPr/>
      </dsp:nvSpPr>
      <dsp:spPr>
        <a:xfrm>
          <a:off x="0" y="14567"/>
          <a:ext cx="6608762"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rgbClr val="FF0000"/>
              </a:solidFill>
            </a:rPr>
            <a:t>Khi có HS, CBGV sốt, ho, khó thở:</a:t>
          </a:r>
        </a:p>
      </dsp:txBody>
      <dsp:txXfrm>
        <a:off x="33955" y="48522"/>
        <a:ext cx="6540852" cy="627655"/>
      </dsp:txXfrm>
    </dsp:sp>
    <dsp:sp modelId="{5BDE6D67-B056-4974-B487-F76D9C99CEC2}">
      <dsp:nvSpPr>
        <dsp:cNvPr id="0" name=""/>
        <dsp:cNvSpPr/>
      </dsp:nvSpPr>
      <dsp:spPr>
        <a:xfrm>
          <a:off x="0" y="710132"/>
          <a:ext cx="6608762" cy="210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828" tIns="36830" rIns="206248" bIns="36830" numCol="1" spcCol="1270" anchor="t" anchorCtr="0">
          <a:noAutofit/>
        </a:bodyPr>
        <a:lstStyle/>
        <a:p>
          <a:pPr marL="228600" lvl="1" indent="-228600" algn="l" defTabSz="1022350">
            <a:lnSpc>
              <a:spcPct val="90000"/>
            </a:lnSpc>
            <a:spcBef>
              <a:spcPct val="0"/>
            </a:spcBef>
            <a:spcAft>
              <a:spcPct val="20000"/>
            </a:spcAft>
            <a:buFont typeface="Wingdings" panose="05000000000000000000" pitchFamily="2" charset="2"/>
            <a:buChar char="v"/>
          </a:pPr>
          <a:r>
            <a:rPr lang="en-US" sz="2300" kern="1200"/>
            <a:t>Đưa đến phòng y tế ngay để kiểm tra, theo dõi, cách ly. </a:t>
          </a:r>
        </a:p>
        <a:p>
          <a:pPr marL="228600" lvl="1" indent="-228600" algn="l" defTabSz="1022350">
            <a:lnSpc>
              <a:spcPct val="90000"/>
            </a:lnSpc>
            <a:spcBef>
              <a:spcPct val="0"/>
            </a:spcBef>
            <a:spcAft>
              <a:spcPct val="20000"/>
            </a:spcAft>
            <a:buFont typeface="Wingdings" panose="05000000000000000000" pitchFamily="2" charset="2"/>
            <a:buChar char="v"/>
          </a:pPr>
          <a:r>
            <a:rPr lang="en-US" sz="2300" kern="1200"/>
            <a:t>Cung cấp khẩu trang, hướng dẫn đeo đúng cách cho đối tượng nêu trên, phối hợp cha mẹ học sinh khai thác tiền sử tiếp xúc của học sinh, tham vấn ý kiến của y tế địa phương.</a:t>
          </a:r>
        </a:p>
      </dsp:txBody>
      <dsp:txXfrm>
        <a:off x="0" y="710132"/>
        <a:ext cx="6608762" cy="2101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54DE-2335-4BFD-8851-35334B9A30C7}">
      <dsp:nvSpPr>
        <dsp:cNvPr id="0" name=""/>
        <dsp:cNvSpPr/>
      </dsp:nvSpPr>
      <dsp:spPr>
        <a:xfrm>
          <a:off x="6158" y="0"/>
          <a:ext cx="1711654" cy="237013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Ưu tiên khử khuẩn bằng cách lau, rửa.</a:t>
          </a:r>
        </a:p>
      </dsp:txBody>
      <dsp:txXfrm>
        <a:off x="56291" y="50133"/>
        <a:ext cx="1611388" cy="2269871"/>
      </dsp:txXfrm>
    </dsp:sp>
    <dsp:sp modelId="{125AAF38-6CC5-4BCB-841B-BDF62137E1B5}">
      <dsp:nvSpPr>
        <dsp:cNvPr id="0" name=""/>
        <dsp:cNvSpPr/>
      </dsp:nvSpPr>
      <dsp:spPr>
        <a:xfrm>
          <a:off x="1888978" y="972823"/>
          <a:ext cx="362870" cy="424490"/>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888978" y="1057721"/>
        <a:ext cx="254009" cy="254694"/>
      </dsp:txXfrm>
    </dsp:sp>
    <dsp:sp modelId="{73815086-3EEB-4AF9-8201-F5ED91D75824}">
      <dsp:nvSpPr>
        <dsp:cNvPr id="0" name=""/>
        <dsp:cNvSpPr/>
      </dsp:nvSpPr>
      <dsp:spPr>
        <a:xfrm>
          <a:off x="2402475" y="0"/>
          <a:ext cx="4453349" cy="2370137"/>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Khử khuẩn bằng các chất tẩy rửa thông thường như dung dịch tẩy rửa đa năng hoặc các dung dịch khử khuẩn có chứa 0,05-0,1% Clo hoạt tính để lau các bề mặt tiếp xúc hoặc sàn nhà; dùng cồn 70% để lau các bề mặt thiết bị điện tử dễ bị ăn mòn bởi hóa chất hoặc có tiết diện nhỏ</a:t>
          </a:r>
        </a:p>
      </dsp:txBody>
      <dsp:txXfrm>
        <a:off x="2471894" y="69419"/>
        <a:ext cx="4314511" cy="2231299"/>
      </dsp:txXfrm>
    </dsp:sp>
    <dsp:sp modelId="{49D3B6FE-9CAB-4F57-B420-1843F729D73D}">
      <dsp:nvSpPr>
        <dsp:cNvPr id="0" name=""/>
        <dsp:cNvSpPr/>
      </dsp:nvSpPr>
      <dsp:spPr>
        <a:xfrm>
          <a:off x="7026990" y="972823"/>
          <a:ext cx="362870" cy="424490"/>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026990" y="1057721"/>
        <a:ext cx="254009" cy="254694"/>
      </dsp:txXfrm>
    </dsp:sp>
    <dsp:sp modelId="{F31F61D5-1AA0-4E51-8397-ECC2D2A2AE38}">
      <dsp:nvSpPr>
        <dsp:cNvPr id="0" name=""/>
        <dsp:cNvSpPr/>
      </dsp:nvSpPr>
      <dsp:spPr>
        <a:xfrm>
          <a:off x="7540486" y="0"/>
          <a:ext cx="1711654" cy="237013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VSMT, khử khuẩn 1 lần trước khi học sinh quay trở lại trường. </a:t>
          </a:r>
        </a:p>
      </dsp:txBody>
      <dsp:txXfrm>
        <a:off x="7590619" y="50133"/>
        <a:ext cx="1611388" cy="2269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D3F66-90B8-45C2-A0DD-E6FA449B6D01}">
      <dsp:nvSpPr>
        <dsp:cNvPr id="0" name=""/>
        <dsp:cNvSpPr/>
      </dsp:nvSpPr>
      <dsp:spPr>
        <a:xfrm>
          <a:off x="0" y="0"/>
          <a:ext cx="6870700" cy="5246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Khử khuẩn khi học sinh đi học:</a:t>
          </a:r>
          <a:endParaRPr lang="en-US" sz="2400" kern="1200"/>
        </a:p>
      </dsp:txBody>
      <dsp:txXfrm>
        <a:off x="25613" y="25613"/>
        <a:ext cx="6819474" cy="473465"/>
      </dsp:txXfrm>
    </dsp:sp>
    <dsp:sp modelId="{2F56804F-2F27-439D-A3A4-4392E04F33F6}">
      <dsp:nvSpPr>
        <dsp:cNvPr id="0" name=""/>
        <dsp:cNvSpPr/>
      </dsp:nvSpPr>
      <dsp:spPr>
        <a:xfrm>
          <a:off x="0" y="525106"/>
          <a:ext cx="6870700" cy="496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145" tIns="30480" rIns="170688" bIns="3048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Bàn ghế, tay nắm cửa, tay vịn cầu thang, tay vịn lan can, nút bấm thang máy (02 lần/ngày).</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Sàn nhà, phòng học, phòng chức năng, khu vệ sinh...    (01 lần/ngày hoặc khi cần thiết).</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Thiết bị giáo dục sau mỗi buổi học hoặc khi thấy bị bẩn. </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Tay nắm cửa xe, tay vịn, ghế ngồi, cửa sổ, sàn xe ...của phương tiện đưa đón học sinh sau mỗi chuyến đưa, đón học sinh (nếu có)</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Hạn chế sử dụng các đồ chơi, dụng cụ học tập bằng các vật liệu không khử khuẩn được.</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Bố trí đủ thùng đựng rác, thu gom, xử lý hàng ngày</a:t>
          </a:r>
        </a:p>
      </dsp:txBody>
      <dsp:txXfrm>
        <a:off x="0" y="525106"/>
        <a:ext cx="6870700" cy="49656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5B0EB-D926-477F-80B8-B1746E39CD4F}">
      <dsp:nvSpPr>
        <dsp:cNvPr id="0" name=""/>
        <dsp:cNvSpPr/>
      </dsp:nvSpPr>
      <dsp:spPr>
        <a:xfrm>
          <a:off x="0" y="113206"/>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Thông báo cho Trưởng ban chỉ đạo phòng, chống dịch, Tổ an toàn COVID của Cơ sở giáo dục, phụ huynh học sinh.</a:t>
          </a:r>
          <a:endParaRPr lang="en-US" sz="1800" kern="1200"/>
        </a:p>
      </dsp:txBody>
      <dsp:txXfrm>
        <a:off x="46648" y="159854"/>
        <a:ext cx="8936404" cy="862301"/>
      </dsp:txXfrm>
    </dsp:sp>
    <dsp:sp modelId="{F680DCCD-29AB-4BB5-A548-FCAAE832E3DA}">
      <dsp:nvSpPr>
        <dsp:cNvPr id="0" name=""/>
        <dsp:cNvSpPr/>
      </dsp:nvSpPr>
      <dsp:spPr>
        <a:xfrm>
          <a:off x="0" y="1120644"/>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Cung cấp khẩu trang y tế và hướng dẫn đeo đúng cách.</a:t>
          </a:r>
          <a:endParaRPr lang="en-US" sz="1800" kern="1200"/>
        </a:p>
      </dsp:txBody>
      <dsp:txXfrm>
        <a:off x="46648" y="1167292"/>
        <a:ext cx="8936404" cy="862301"/>
      </dsp:txXfrm>
    </dsp:sp>
    <dsp:sp modelId="{40884A67-55C0-42BC-BB47-78F627DB05B1}">
      <dsp:nvSpPr>
        <dsp:cNvPr id="0" name=""/>
        <dsp:cNvSpPr/>
      </dsp:nvSpPr>
      <dsp:spPr>
        <a:xfrm>
          <a:off x="0" y="2128081"/>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Yêu cầu hạn chế tiếp xúc với những người xung quanh, tránh tiếp xúc gần dưới 02 mét với những người khác.</a:t>
          </a:r>
          <a:endParaRPr lang="en-US" sz="1800" kern="1200"/>
        </a:p>
      </dsp:txBody>
      <dsp:txXfrm>
        <a:off x="46648" y="2174729"/>
        <a:ext cx="8936404" cy="862301"/>
      </dsp:txXfrm>
    </dsp:sp>
    <dsp:sp modelId="{7932824C-681D-43FD-B56A-C345852BA8FA}">
      <dsp:nvSpPr>
        <dsp:cNvPr id="0" name=""/>
        <dsp:cNvSpPr/>
      </dsp:nvSpPr>
      <dsp:spPr>
        <a:xfrm>
          <a:off x="0" y="3135519"/>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Thông báo cho lực lượng đã được phân công để phân luồng lối đi từ khu vực có trường hợp nghi ngờ đến phòng cách ly tạm thời.</a:t>
          </a:r>
          <a:endParaRPr lang="en-US" sz="1800" kern="1200"/>
        </a:p>
      </dsp:txBody>
      <dsp:txXfrm>
        <a:off x="46648" y="3182167"/>
        <a:ext cx="8936404" cy="862301"/>
      </dsp:txXfrm>
    </dsp:sp>
    <dsp:sp modelId="{D6573911-A08F-446C-B39A-2BA9E240086F}">
      <dsp:nvSpPr>
        <dsp:cNvPr id="0" name=""/>
        <dsp:cNvSpPr/>
      </dsp:nvSpPr>
      <dsp:spPr>
        <a:xfrm>
          <a:off x="0" y="4142956"/>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Hướng dẫn trường hợp nghi ngờ di chuyển theo lối đi đã được phân luồng để đến phòng cách ly tạm thời, hạn chế di chuyển bằng thang máy hoặc bố trí thang máy riêng và khử khuẩn theo quy định ngay sau khi sử dụng.  </a:t>
          </a:r>
          <a:endParaRPr lang="en-US" sz="1800" kern="1200"/>
        </a:p>
      </dsp:txBody>
      <dsp:txXfrm>
        <a:off x="46648" y="4189604"/>
        <a:ext cx="8936404" cy="8623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7BF4-14E2-4012-9FD2-4936E2E66FCA}">
      <dsp:nvSpPr>
        <dsp:cNvPr id="0" name=""/>
        <dsp:cNvSpPr/>
      </dsp:nvSpPr>
      <dsp:spPr>
        <a:xfrm>
          <a:off x="0" y="5674"/>
          <a:ext cx="9029700" cy="16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kern="1200"/>
            <a:t>Gọi điện thoại cho đường dây nóng của Sở Y tế hoặc của Bộ Y tế (số điện thoại 1900 9095) hoặc cơ quan y tế theo quy định của địa phương để được tư vấn, xét nghiệm SARS-CoV-2 và nếu cần thì đưa đến cơ sở y tế để được khám và điều trị.</a:t>
          </a:r>
          <a:endParaRPr lang="en-US" sz="2400" kern="1200"/>
        </a:p>
      </dsp:txBody>
      <dsp:txXfrm>
        <a:off x="79961" y="85635"/>
        <a:ext cx="8869778" cy="1478078"/>
      </dsp:txXfrm>
    </dsp:sp>
    <dsp:sp modelId="{3F668E26-9AD1-45E2-97D7-D75979F5B88D}">
      <dsp:nvSpPr>
        <dsp:cNvPr id="0" name=""/>
        <dsp:cNvSpPr/>
      </dsp:nvSpPr>
      <dsp:spPr>
        <a:xfrm>
          <a:off x="0" y="1787674"/>
          <a:ext cx="9029700" cy="16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kern="1200"/>
            <a:t>Không sử dụng phương tiện giao thông công cộng để di chuyển trường hợp nghi mắc đến cơ sở y tế.</a:t>
          </a:r>
          <a:endParaRPr lang="en-US" sz="2400" kern="1200"/>
        </a:p>
      </dsp:txBody>
      <dsp:txXfrm>
        <a:off x="79961" y="1867635"/>
        <a:ext cx="8869778" cy="1478078"/>
      </dsp:txXfrm>
    </dsp:sp>
    <dsp:sp modelId="{12D35C3F-41A6-44B6-8596-9FE7152ECA83}">
      <dsp:nvSpPr>
        <dsp:cNvPr id="0" name=""/>
        <dsp:cNvSpPr/>
      </dsp:nvSpPr>
      <dsp:spPr>
        <a:xfrm>
          <a:off x="0" y="3569675"/>
          <a:ext cx="9029700" cy="16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kern="1200"/>
            <a:t>Lập danh sách người tiếp xúc và thực hiện khử khuẩn tại nơi làm việc khi cơ quan y tế yêu cầu</a:t>
          </a:r>
          <a:endParaRPr lang="en-US" sz="2400" kern="1200"/>
        </a:p>
      </dsp:txBody>
      <dsp:txXfrm>
        <a:off x="79961" y="3649636"/>
        <a:ext cx="8869778" cy="1478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31905-6072-440A-8AF5-8F39AC90871A}"/>
              </a:ext>
            </a:extLst>
          </p:cNvPr>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Tahoma" panose="020B0604030504040204" pitchFamily="34" charset="0"/>
                <a:cs typeface="Arial" panose="020B0604020202020204"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70A6BC92-80DB-4F8B-9F9B-892CC46FF2E6}"/>
              </a:ext>
            </a:extLst>
          </p:cNvPr>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ahoma" panose="020B0604030504040204" pitchFamily="34" charset="0"/>
                <a:cs typeface="Arial" panose="020B0604020202020204" pitchFamily="34" charset="0"/>
              </a:defRPr>
            </a:lvl1pPr>
          </a:lstStyle>
          <a:p>
            <a:pPr>
              <a:defRPr/>
            </a:pPr>
            <a:fld id="{1A0A5F45-2A98-4C5B-B722-B2E13A925D07}" type="datetimeFigureOut">
              <a:rPr lang="en-US" altLang="en-US"/>
              <a:pPr>
                <a:defRPr/>
              </a:pPr>
              <a:t>08/11/2021</a:t>
            </a:fld>
            <a:endParaRPr lang="en-US" altLang="en-US"/>
          </a:p>
        </p:txBody>
      </p:sp>
      <p:sp>
        <p:nvSpPr>
          <p:cNvPr id="4" name="Footer Placeholder 3">
            <a:extLst>
              <a:ext uri="{FF2B5EF4-FFF2-40B4-BE49-F238E27FC236}">
                <a16:creationId xmlns:a16="http://schemas.microsoft.com/office/drawing/2014/main" id="{D56710CE-0536-4DE9-839A-C9E081D7C499}"/>
              </a:ext>
            </a:extLst>
          </p:cNvPr>
          <p:cNvSpPr>
            <a:spLocks noGrp="1"/>
          </p:cNvSpPr>
          <p:nvPr>
            <p:ph type="ftr" sz="quarter" idx="2"/>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Tahoma" panose="020B0604030504040204" pitchFamily="34" charset="0"/>
                <a:cs typeface="Arial" panose="020B0604020202020204" pitchFamily="34" charset="0"/>
              </a:defRPr>
            </a:lvl1pPr>
          </a:lstStyle>
          <a:p>
            <a:pPr>
              <a:defRPr/>
            </a:pPr>
            <a:endParaRPr lang="en-US" altLang="en-US"/>
          </a:p>
        </p:txBody>
      </p:sp>
      <p:sp>
        <p:nvSpPr>
          <p:cNvPr id="5" name="Slide Number Placeholder 4">
            <a:extLst>
              <a:ext uri="{FF2B5EF4-FFF2-40B4-BE49-F238E27FC236}">
                <a16:creationId xmlns:a16="http://schemas.microsoft.com/office/drawing/2014/main" id="{68E94830-5D18-41B8-9F9A-27B01E503EC6}"/>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77972EB2-7D19-41AE-B0FE-888CF53DA5D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11DF24A-C463-48C3-9BEC-BF9675BE096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7651" name="Rectangle 3">
            <a:extLst>
              <a:ext uri="{FF2B5EF4-FFF2-40B4-BE49-F238E27FC236}">
                <a16:creationId xmlns:a16="http://schemas.microsoft.com/office/drawing/2014/main" id="{9FD8767E-89D2-452D-A3CB-D92EC87CE4B3}"/>
              </a:ext>
            </a:extLst>
          </p:cNvPr>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4E997517-BAFC-4520-87BA-202097781D4E}"/>
              </a:ext>
            </a:extLst>
          </p:cNvPr>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8829DC35-3470-438C-8AC1-4DEF6A2FA4E2}"/>
              </a:ext>
            </a:extLst>
          </p:cNvPr>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8603972F-914F-43DE-82B7-2ECCA03C0961}"/>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7655" name="Rectangle 7">
            <a:extLst>
              <a:ext uri="{FF2B5EF4-FFF2-40B4-BE49-F238E27FC236}">
                <a16:creationId xmlns:a16="http://schemas.microsoft.com/office/drawing/2014/main" id="{C43459C9-54D1-446C-99D6-2B3C7D00FFA7}"/>
              </a:ext>
            </a:extLst>
          </p:cNvPr>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652C02F-61CD-4888-B53D-D7441BD96A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4A2373E-4A29-4E5B-8B43-16ACC3CFC88A}"/>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AB9478C2-890B-4477-9B35-6D4BD7566E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6148" name="Slide Number Placeholder 3">
            <a:extLst>
              <a:ext uri="{FF2B5EF4-FFF2-40B4-BE49-F238E27FC236}">
                <a16:creationId xmlns:a16="http://schemas.microsoft.com/office/drawing/2014/main" id="{B3EF4436-3F1E-428E-A178-BD2718FF7E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0FB3FDF-C7D2-4F0B-B4EE-FE66BCB16473}" type="slidenum">
              <a:rPr lang="en-US" altLang="en-US">
                <a:solidFill>
                  <a:srgbClr val="000000"/>
                </a:solidFill>
                <a:latin typeface="Arial" panose="020B0604020202020204" pitchFamily="34" charset="0"/>
              </a:rPr>
              <a:pPr/>
              <a:t>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0E045B0-6145-4748-AB8C-D5413477611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972649A5-61BC-42B3-A49E-499E0C5DB5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652" name="Slide Number Placeholder 3">
            <a:extLst>
              <a:ext uri="{FF2B5EF4-FFF2-40B4-BE49-F238E27FC236}">
                <a16:creationId xmlns:a16="http://schemas.microsoft.com/office/drawing/2014/main" id="{14C5F6E2-3E44-4D9A-A06D-E7F5439508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50CA0F4-0CF1-4A55-A429-4F64CEA78DCE}" type="slidenum">
              <a:rPr lang="en-US" altLang="en-US">
                <a:solidFill>
                  <a:srgbClr val="000000"/>
                </a:solidFill>
                <a:latin typeface="Arial" panose="020B0604020202020204" pitchFamily="34" charset="0"/>
              </a:rPr>
              <a:pPr/>
              <a:t>13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403F7B3-168A-4EA2-9E63-6EF242C8AF66}"/>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360B9DD-7E33-4158-B25D-45FF391F9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73B9EB0B-0F24-4ABA-BE26-DBEA450B07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37697E3-B731-4437-B0E6-19F21E51646A}" type="slidenum">
              <a:rPr lang="en-US" altLang="en-US">
                <a:solidFill>
                  <a:srgbClr val="000000"/>
                </a:solidFill>
                <a:latin typeface="Arial" panose="020B0604020202020204" pitchFamily="34" charset="0"/>
              </a:rPr>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4702598-E9F0-4D67-9F34-3D6F96CB349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176C048E-74C2-4EFE-A620-CF122A44FA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2617A2C9-969F-43FD-B5F1-A0520D1758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D1025E4-0A52-4298-9DAE-7307A265AEEC}" type="slidenum">
              <a:rPr lang="en-US" altLang="en-US">
                <a:solidFill>
                  <a:srgbClr val="000000"/>
                </a:solidFill>
                <a:latin typeface="Arial" panose="020B0604020202020204" pitchFamily="34" charset="0"/>
              </a:rPr>
              <a:pPr/>
              <a:t>16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BCDC9E4-15B8-4C1D-A277-1C33D478637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72226B8-C1F9-4813-B5CF-EBA9F43EC7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4820" name="Slide Number Placeholder 3">
            <a:extLst>
              <a:ext uri="{FF2B5EF4-FFF2-40B4-BE49-F238E27FC236}">
                <a16:creationId xmlns:a16="http://schemas.microsoft.com/office/drawing/2014/main" id="{04BA86C9-C316-42C9-AB67-708E6DC79B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38BBCEC-2146-414D-9E2C-1F45604F0FEF}" type="slidenum">
              <a:rPr lang="en-US" altLang="en-US">
                <a:solidFill>
                  <a:srgbClr val="000000"/>
                </a:solidFill>
                <a:latin typeface="Arial" panose="020B0604020202020204" pitchFamily="34" charset="0"/>
              </a:rPr>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93B2511-868A-4F54-B6A2-A850002F8C0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EBDF6A8A-2A04-41DE-9142-1F11F90D2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id="{7C199C5B-C2FB-4445-BFD4-2FE4584156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C284B61-B50B-4D57-95B8-4650DD96EB2A}" type="slidenum">
              <a:rPr lang="en-US" altLang="en-US">
                <a:solidFill>
                  <a:srgbClr val="000000"/>
                </a:solidFill>
                <a:latin typeface="Arial" panose="020B0604020202020204" pitchFamily="34" charset="0"/>
              </a:rPr>
              <a:pPr/>
              <a:t>18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EF865C1-15BE-4EC5-AD0D-83CDCBF1517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9F853C5-5E68-47CB-A4C7-60508D336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8916" name="Slide Number Placeholder 3">
            <a:extLst>
              <a:ext uri="{FF2B5EF4-FFF2-40B4-BE49-F238E27FC236}">
                <a16:creationId xmlns:a16="http://schemas.microsoft.com/office/drawing/2014/main" id="{E12BE1BC-D74C-4784-B088-5B86EA0AB4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A89E8CD-06EE-4819-97EF-CA06B4E9AC38}" type="slidenum">
              <a:rPr lang="en-US" altLang="en-US">
                <a:solidFill>
                  <a:srgbClr val="000000"/>
                </a:solidFill>
                <a:latin typeface="Arial" panose="020B0604020202020204" pitchFamily="34" charset="0"/>
              </a:rPr>
              <a:pPr/>
              <a:t>19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097B84-FBE5-49DC-8F30-CFA8EDD04048}"/>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7B82C553-1186-4F9B-B1D1-859CAFCC5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F0F79661-84DF-4C2F-8701-335D3E6291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0285CB0-20FC-48CF-AC05-4CBA4633C185}" type="slidenum">
              <a:rPr lang="en-US" altLang="en-US">
                <a:solidFill>
                  <a:srgbClr val="000000"/>
                </a:solidFill>
                <a:latin typeface="Arial" panose="020B0604020202020204" pitchFamily="34" charset="0"/>
              </a:rPr>
              <a:pPr/>
              <a:t>20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1EAB7C5-A0A8-4050-97BD-1234E138C52B}"/>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3A4DEEA4-5B21-4786-AA50-5C22DBD72A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4A09FBDE-C38A-4C56-9639-1DF5E5F8AE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7130ADE-458C-4BA1-89AA-A7A6D357002B}" type="slidenum">
              <a:rPr lang="en-US" altLang="en-US">
                <a:latin typeface="Arial" panose="020B0604020202020204" pitchFamily="34" charset="0"/>
              </a:rPr>
              <a:pPr/>
              <a:t>21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AFE8EA8-FC90-4160-817C-D337651D213B}"/>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9A1101D-AC61-41A4-A536-41922C4AD5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32485C20-97A5-4BFA-89CE-AAF31BEF0C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E10E518-DE04-4BA6-8C72-27DB736BD715}" type="slidenum">
              <a:rPr lang="en-US" altLang="en-US">
                <a:solidFill>
                  <a:srgbClr val="000000"/>
                </a:solidFill>
                <a:latin typeface="Arial" panose="020B0604020202020204" pitchFamily="34" charset="0"/>
              </a:rPr>
              <a:pPr/>
              <a:t>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FF45B6-AC6E-4289-83DA-F260AAA88EF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C65DB3B0-E6C3-47A9-A174-367EF97FDF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1F08E858-450A-4AFB-B366-FF2A223842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A02CA92-A732-4F5D-A3FD-C03B1234AC67}"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87EFECF-D8A7-4F33-9904-1A45915B6AD8}"/>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027D209-D317-4450-8EDC-5A851C3F02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80120C42-5661-4013-AF2C-3A98C313D2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D69922F-ABAE-4429-A3CD-EDC427958069}" type="slidenum">
              <a:rPr lang="en-US" altLang="en-US">
                <a:solidFill>
                  <a:srgbClr val="000000"/>
                </a:solidFill>
                <a:latin typeface="Arial" panose="020B0604020202020204" pitchFamily="34" charset="0"/>
              </a:rPr>
              <a:pPr/>
              <a:t>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D616AF2-28CD-47C9-8B94-F12FC68D562F}"/>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D07746A1-9717-4E87-A97E-35C9C7BEED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80436246-F911-4E29-89E7-904B36CC27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38239B3-1E68-414C-B83E-87E6EC281C04}" type="slidenum">
              <a:rPr lang="en-US" altLang="en-US">
                <a:solidFill>
                  <a:srgbClr val="000000"/>
                </a:solidFill>
                <a:latin typeface="Arial" panose="020B0604020202020204" pitchFamily="34" charset="0"/>
              </a:rPr>
              <a:pPr/>
              <a:t>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7AE21B3-70DD-4FC1-8BB2-912B0C2F3BA1}"/>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5E92C59-3548-475E-A47F-9E55C9CB6A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E0361459-B7C2-4E38-BC7F-2E9B0BF3CA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0619043-0399-4E1E-A84F-47BB9A927269}"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E958706-E134-43BC-991B-FAE7A54434B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7B15BA9-0805-4881-910B-3B8C4D26C1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0484" name="Slide Number Placeholder 3">
            <a:extLst>
              <a:ext uri="{FF2B5EF4-FFF2-40B4-BE49-F238E27FC236}">
                <a16:creationId xmlns:a16="http://schemas.microsoft.com/office/drawing/2014/main" id="{79B82658-C783-467C-818C-14F90AAEC8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FBC89B3-4C58-498C-A586-1EC68B749438}" type="slidenum">
              <a:rPr lang="en-US" altLang="en-US">
                <a:solidFill>
                  <a:srgbClr val="000000"/>
                </a:solidFill>
                <a:latin typeface="Arial" panose="020B0604020202020204" pitchFamily="34" charset="0"/>
              </a:rPr>
              <a:pPr/>
              <a:t>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A782A5E-2874-4B3B-8EF6-DD0FAD627E8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17E7CBA-6F78-42C7-915E-D524FE87C3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84D1AD43-6493-426A-BD18-3D973CAA5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511E09-A21E-4A0F-B203-341FFD65C5F7}" type="slidenum">
              <a:rPr lang="en-US" altLang="en-US">
                <a:latin typeface="Arial" panose="020B0604020202020204" pitchFamily="34" charset="0"/>
              </a:rPr>
              <a:pPr/>
              <a:t>10</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F6973E-7066-496A-AB9A-0E369677CF59}"/>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92F47914-B754-41D9-9783-9DE54ABA32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94F9510A-61EC-433C-92EA-6D211A557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E35FE60-DF4B-4898-A745-FE32BFA31566}"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C08114-2C20-4E20-B4BA-41C406467A33}"/>
              </a:ext>
            </a:extLst>
          </p:cNvPr>
          <p:cNvSpPr>
            <a:spLocks noGrp="1"/>
          </p:cNvSpPr>
          <p:nvPr>
            <p:ph type="dt" sz="half" idx="10"/>
          </p:nvPr>
        </p:nvSpPr>
        <p:spPr/>
        <p:txBody>
          <a:bodyPr/>
          <a:lstStyle>
            <a:lvl1pPr>
              <a:defRPr/>
            </a:lvl1pPr>
          </a:lstStyle>
          <a:p>
            <a:pPr>
              <a:defRPr/>
            </a:pPr>
            <a:fld id="{004CFA7F-A687-4C26-AD84-F458810525D7}" type="datetime1">
              <a:rPr lang="en-US" altLang="en-US"/>
              <a:pPr>
                <a:defRPr/>
              </a:pPr>
              <a:t>08/11/2021</a:t>
            </a:fld>
            <a:endParaRPr lang="en-US" altLang="en-US"/>
          </a:p>
        </p:txBody>
      </p:sp>
      <p:sp>
        <p:nvSpPr>
          <p:cNvPr id="5" name="Footer Placeholder 4">
            <a:extLst>
              <a:ext uri="{FF2B5EF4-FFF2-40B4-BE49-F238E27FC236}">
                <a16:creationId xmlns:a16="http://schemas.microsoft.com/office/drawing/2014/main" id="{2460579B-B06E-451D-B62D-1EFEBB1569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BD204D9-6B4E-444F-89E0-AC36FC5DD807}"/>
              </a:ext>
            </a:extLst>
          </p:cNvPr>
          <p:cNvSpPr>
            <a:spLocks noGrp="1"/>
          </p:cNvSpPr>
          <p:nvPr>
            <p:ph type="sldNum" sz="quarter" idx="12"/>
          </p:nvPr>
        </p:nvSpPr>
        <p:spPr/>
        <p:txBody>
          <a:bodyPr/>
          <a:lstStyle>
            <a:lvl1pPr>
              <a:defRPr/>
            </a:lvl1pPr>
          </a:lstStyle>
          <a:p>
            <a:fld id="{E45CEA17-C6BD-47B6-9197-08A1F3FC3399}" type="slidenum">
              <a:rPr lang="en-US" altLang="en-US"/>
              <a:pPr/>
              <a:t>‹#›</a:t>
            </a:fld>
            <a:endParaRPr lang="en-US" altLang="en-US"/>
          </a:p>
        </p:txBody>
      </p:sp>
    </p:spTree>
    <p:extLst>
      <p:ext uri="{BB962C8B-B14F-4D97-AF65-F5344CB8AC3E}">
        <p14:creationId xmlns:p14="http://schemas.microsoft.com/office/powerpoint/2010/main" val="209921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0A273-A8C5-48AF-AAFE-9979C7E1C206}"/>
              </a:ext>
            </a:extLst>
          </p:cNvPr>
          <p:cNvSpPr>
            <a:spLocks noGrp="1"/>
          </p:cNvSpPr>
          <p:nvPr>
            <p:ph type="dt" sz="half" idx="10"/>
          </p:nvPr>
        </p:nvSpPr>
        <p:spPr/>
        <p:txBody>
          <a:bodyPr/>
          <a:lstStyle>
            <a:lvl1pPr>
              <a:defRPr/>
            </a:lvl1pPr>
          </a:lstStyle>
          <a:p>
            <a:pPr>
              <a:defRPr/>
            </a:pPr>
            <a:fld id="{D46A765A-E619-4E97-B4C2-A7E1B834B3E0}" type="datetime1">
              <a:rPr lang="en-US" altLang="en-US"/>
              <a:pPr>
                <a:defRPr/>
              </a:pPr>
              <a:t>08/11/2021</a:t>
            </a:fld>
            <a:endParaRPr lang="en-US" altLang="en-US"/>
          </a:p>
        </p:txBody>
      </p:sp>
      <p:sp>
        <p:nvSpPr>
          <p:cNvPr id="5" name="Footer Placeholder 4">
            <a:extLst>
              <a:ext uri="{FF2B5EF4-FFF2-40B4-BE49-F238E27FC236}">
                <a16:creationId xmlns:a16="http://schemas.microsoft.com/office/drawing/2014/main" id="{122DE689-A7E1-43D1-845C-EE6A240E41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DF4F1A2-EFB3-40AF-96AE-DFCC7AAD526F}"/>
              </a:ext>
            </a:extLst>
          </p:cNvPr>
          <p:cNvSpPr>
            <a:spLocks noGrp="1"/>
          </p:cNvSpPr>
          <p:nvPr>
            <p:ph type="sldNum" sz="quarter" idx="12"/>
          </p:nvPr>
        </p:nvSpPr>
        <p:spPr/>
        <p:txBody>
          <a:bodyPr/>
          <a:lstStyle>
            <a:lvl1pPr>
              <a:defRPr/>
            </a:lvl1pPr>
          </a:lstStyle>
          <a:p>
            <a:fld id="{C40294A6-DF28-43C9-BCBC-7D0659F9300A}" type="slidenum">
              <a:rPr lang="en-US" altLang="en-US"/>
              <a:pPr/>
              <a:t>‹#›</a:t>
            </a:fld>
            <a:endParaRPr lang="en-US" altLang="en-US"/>
          </a:p>
        </p:txBody>
      </p:sp>
    </p:spTree>
    <p:extLst>
      <p:ext uri="{BB962C8B-B14F-4D97-AF65-F5344CB8AC3E}">
        <p14:creationId xmlns:p14="http://schemas.microsoft.com/office/powerpoint/2010/main" val="309287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6"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DC25E-1595-456A-A75B-C50CC488858E}"/>
              </a:ext>
            </a:extLst>
          </p:cNvPr>
          <p:cNvSpPr>
            <a:spLocks noGrp="1"/>
          </p:cNvSpPr>
          <p:nvPr>
            <p:ph type="dt" sz="half" idx="10"/>
          </p:nvPr>
        </p:nvSpPr>
        <p:spPr/>
        <p:txBody>
          <a:bodyPr/>
          <a:lstStyle>
            <a:lvl1pPr>
              <a:defRPr/>
            </a:lvl1pPr>
          </a:lstStyle>
          <a:p>
            <a:pPr>
              <a:defRPr/>
            </a:pPr>
            <a:fld id="{4A82ED52-0B67-46EC-9266-161359787F37}" type="datetime1">
              <a:rPr lang="en-US" altLang="en-US"/>
              <a:pPr>
                <a:defRPr/>
              </a:pPr>
              <a:t>08/11/2021</a:t>
            </a:fld>
            <a:endParaRPr lang="en-US" altLang="en-US"/>
          </a:p>
        </p:txBody>
      </p:sp>
      <p:sp>
        <p:nvSpPr>
          <p:cNvPr id="5" name="Footer Placeholder 4">
            <a:extLst>
              <a:ext uri="{FF2B5EF4-FFF2-40B4-BE49-F238E27FC236}">
                <a16:creationId xmlns:a16="http://schemas.microsoft.com/office/drawing/2014/main" id="{76ED6042-7CFB-467D-B758-1D1640D11CC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5F84FF-315F-4293-8572-BC0E8D291BEA}"/>
              </a:ext>
            </a:extLst>
          </p:cNvPr>
          <p:cNvSpPr>
            <a:spLocks noGrp="1"/>
          </p:cNvSpPr>
          <p:nvPr>
            <p:ph type="sldNum" sz="quarter" idx="12"/>
          </p:nvPr>
        </p:nvSpPr>
        <p:spPr/>
        <p:txBody>
          <a:bodyPr/>
          <a:lstStyle>
            <a:lvl1pPr>
              <a:defRPr/>
            </a:lvl1pPr>
          </a:lstStyle>
          <a:p>
            <a:fld id="{A44ABB91-B3DD-4666-9BE3-C27CD0A761E4}" type="slidenum">
              <a:rPr lang="en-US" altLang="en-US"/>
              <a:pPr/>
              <a:t>‹#›</a:t>
            </a:fld>
            <a:endParaRPr lang="en-US" altLang="en-US"/>
          </a:p>
        </p:txBody>
      </p:sp>
    </p:spTree>
    <p:extLst>
      <p:ext uri="{BB962C8B-B14F-4D97-AF65-F5344CB8AC3E}">
        <p14:creationId xmlns:p14="http://schemas.microsoft.com/office/powerpoint/2010/main" val="428831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EA4E9-3483-42D6-B4E3-0C588E3E143E}"/>
              </a:ext>
            </a:extLst>
          </p:cNvPr>
          <p:cNvSpPr>
            <a:spLocks noGrp="1"/>
          </p:cNvSpPr>
          <p:nvPr>
            <p:ph type="dt" sz="half" idx="10"/>
          </p:nvPr>
        </p:nvSpPr>
        <p:spPr/>
        <p:txBody>
          <a:bodyPr/>
          <a:lstStyle>
            <a:lvl1pPr>
              <a:defRPr/>
            </a:lvl1pPr>
          </a:lstStyle>
          <a:p>
            <a:pPr>
              <a:defRPr/>
            </a:pPr>
            <a:fld id="{5BCA8FE2-A583-46D3-AD70-2797449BA01D}" type="datetime1">
              <a:rPr lang="en-US" altLang="en-US"/>
              <a:pPr>
                <a:defRPr/>
              </a:pPr>
              <a:t>08/11/2021</a:t>
            </a:fld>
            <a:endParaRPr lang="en-US" altLang="en-US"/>
          </a:p>
        </p:txBody>
      </p:sp>
      <p:sp>
        <p:nvSpPr>
          <p:cNvPr id="5" name="Footer Placeholder 4">
            <a:extLst>
              <a:ext uri="{FF2B5EF4-FFF2-40B4-BE49-F238E27FC236}">
                <a16:creationId xmlns:a16="http://schemas.microsoft.com/office/drawing/2014/main" id="{C3BC425D-BA8E-4849-ABE2-05FC0EAAFD7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AE36046-F730-4ECF-966A-67AC98A7308C}"/>
              </a:ext>
            </a:extLst>
          </p:cNvPr>
          <p:cNvSpPr>
            <a:spLocks noGrp="1"/>
          </p:cNvSpPr>
          <p:nvPr>
            <p:ph type="sldNum" sz="quarter" idx="12"/>
          </p:nvPr>
        </p:nvSpPr>
        <p:spPr/>
        <p:txBody>
          <a:bodyPr/>
          <a:lstStyle>
            <a:lvl1pPr>
              <a:defRPr/>
            </a:lvl1pPr>
          </a:lstStyle>
          <a:p>
            <a:fld id="{4AB3F3E9-1137-4A2F-8081-92219741C53F}" type="slidenum">
              <a:rPr lang="en-US" altLang="en-US"/>
              <a:pPr/>
              <a:t>‹#›</a:t>
            </a:fld>
            <a:endParaRPr lang="en-US" altLang="en-US"/>
          </a:p>
        </p:txBody>
      </p:sp>
    </p:spTree>
    <p:extLst>
      <p:ext uri="{BB962C8B-B14F-4D97-AF65-F5344CB8AC3E}">
        <p14:creationId xmlns:p14="http://schemas.microsoft.com/office/powerpoint/2010/main" val="168666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3F527-6511-4FEC-A193-C39EE4F2E532}"/>
              </a:ext>
            </a:extLst>
          </p:cNvPr>
          <p:cNvSpPr>
            <a:spLocks noGrp="1"/>
          </p:cNvSpPr>
          <p:nvPr>
            <p:ph type="dt" sz="half" idx="10"/>
          </p:nvPr>
        </p:nvSpPr>
        <p:spPr/>
        <p:txBody>
          <a:bodyPr/>
          <a:lstStyle>
            <a:lvl1pPr>
              <a:defRPr/>
            </a:lvl1pPr>
          </a:lstStyle>
          <a:p>
            <a:pPr>
              <a:defRPr/>
            </a:pPr>
            <a:fld id="{A396864C-E6B0-45E5-B938-8B82FDBE172A}" type="datetime1">
              <a:rPr lang="en-US" altLang="en-US"/>
              <a:pPr>
                <a:defRPr/>
              </a:pPr>
              <a:t>08/11/2021</a:t>
            </a:fld>
            <a:endParaRPr lang="en-US" altLang="en-US"/>
          </a:p>
        </p:txBody>
      </p:sp>
      <p:sp>
        <p:nvSpPr>
          <p:cNvPr id="5" name="Footer Placeholder 4">
            <a:extLst>
              <a:ext uri="{FF2B5EF4-FFF2-40B4-BE49-F238E27FC236}">
                <a16:creationId xmlns:a16="http://schemas.microsoft.com/office/drawing/2014/main" id="{DD5C6AED-A93B-46D2-B818-EAE015CC10A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021E3B3-B1D7-41BD-ADBD-4D35BA43BE0A}"/>
              </a:ext>
            </a:extLst>
          </p:cNvPr>
          <p:cNvSpPr>
            <a:spLocks noGrp="1"/>
          </p:cNvSpPr>
          <p:nvPr>
            <p:ph type="sldNum" sz="quarter" idx="12"/>
          </p:nvPr>
        </p:nvSpPr>
        <p:spPr/>
        <p:txBody>
          <a:bodyPr/>
          <a:lstStyle>
            <a:lvl1pPr>
              <a:defRPr/>
            </a:lvl1pPr>
          </a:lstStyle>
          <a:p>
            <a:fld id="{99F370CA-B339-4A64-9973-DA8DB5D61555}" type="slidenum">
              <a:rPr lang="en-US" altLang="en-US"/>
              <a:pPr/>
              <a:t>‹#›</a:t>
            </a:fld>
            <a:endParaRPr lang="en-US" altLang="en-US"/>
          </a:p>
        </p:txBody>
      </p:sp>
    </p:spTree>
    <p:extLst>
      <p:ext uri="{BB962C8B-B14F-4D97-AF65-F5344CB8AC3E}">
        <p14:creationId xmlns:p14="http://schemas.microsoft.com/office/powerpoint/2010/main" val="107605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98009F-D9A9-4B05-BD79-F97F54DF24A9}"/>
              </a:ext>
            </a:extLst>
          </p:cNvPr>
          <p:cNvSpPr>
            <a:spLocks noGrp="1"/>
          </p:cNvSpPr>
          <p:nvPr>
            <p:ph type="dt" sz="half" idx="10"/>
          </p:nvPr>
        </p:nvSpPr>
        <p:spPr/>
        <p:txBody>
          <a:bodyPr/>
          <a:lstStyle>
            <a:lvl1pPr>
              <a:defRPr/>
            </a:lvl1pPr>
          </a:lstStyle>
          <a:p>
            <a:pPr>
              <a:defRPr/>
            </a:pPr>
            <a:fld id="{FB7922CB-883F-4A7B-94E7-D8E61A814795}" type="datetime1">
              <a:rPr lang="en-US" altLang="en-US"/>
              <a:pPr>
                <a:defRPr/>
              </a:pPr>
              <a:t>08/11/2021</a:t>
            </a:fld>
            <a:endParaRPr lang="en-US" altLang="en-US"/>
          </a:p>
        </p:txBody>
      </p:sp>
      <p:sp>
        <p:nvSpPr>
          <p:cNvPr id="6" name="Footer Placeholder 4">
            <a:extLst>
              <a:ext uri="{FF2B5EF4-FFF2-40B4-BE49-F238E27FC236}">
                <a16:creationId xmlns:a16="http://schemas.microsoft.com/office/drawing/2014/main" id="{BEC473E9-A2FB-44AE-AFA2-F6B58D2E636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62F9F5B-A056-47EC-8D73-EBB6552F99FE}"/>
              </a:ext>
            </a:extLst>
          </p:cNvPr>
          <p:cNvSpPr>
            <a:spLocks noGrp="1"/>
          </p:cNvSpPr>
          <p:nvPr>
            <p:ph type="sldNum" sz="quarter" idx="12"/>
          </p:nvPr>
        </p:nvSpPr>
        <p:spPr/>
        <p:txBody>
          <a:bodyPr/>
          <a:lstStyle>
            <a:lvl1pPr>
              <a:defRPr/>
            </a:lvl1pPr>
          </a:lstStyle>
          <a:p>
            <a:fld id="{66C7A5AC-4A0E-464F-B9B3-DEE7EFE82C9B}" type="slidenum">
              <a:rPr lang="en-US" altLang="en-US"/>
              <a:pPr/>
              <a:t>‹#›</a:t>
            </a:fld>
            <a:endParaRPr lang="en-US" altLang="en-US"/>
          </a:p>
        </p:txBody>
      </p:sp>
    </p:spTree>
    <p:extLst>
      <p:ext uri="{BB962C8B-B14F-4D97-AF65-F5344CB8AC3E}">
        <p14:creationId xmlns:p14="http://schemas.microsoft.com/office/powerpoint/2010/main" val="21316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3FCF64-EE7B-4200-BF36-58AC92071E4E}"/>
              </a:ext>
            </a:extLst>
          </p:cNvPr>
          <p:cNvSpPr>
            <a:spLocks noGrp="1"/>
          </p:cNvSpPr>
          <p:nvPr>
            <p:ph type="dt" sz="half" idx="10"/>
          </p:nvPr>
        </p:nvSpPr>
        <p:spPr/>
        <p:txBody>
          <a:bodyPr/>
          <a:lstStyle>
            <a:lvl1pPr>
              <a:defRPr/>
            </a:lvl1pPr>
          </a:lstStyle>
          <a:p>
            <a:pPr>
              <a:defRPr/>
            </a:pPr>
            <a:fld id="{95BDCEF2-3FE4-4226-BF9F-A2E9FD0E6022}" type="datetime1">
              <a:rPr lang="en-US" altLang="en-US"/>
              <a:pPr>
                <a:defRPr/>
              </a:pPr>
              <a:t>08/11/2021</a:t>
            </a:fld>
            <a:endParaRPr lang="en-US" altLang="en-US"/>
          </a:p>
        </p:txBody>
      </p:sp>
      <p:sp>
        <p:nvSpPr>
          <p:cNvPr id="8" name="Footer Placeholder 4">
            <a:extLst>
              <a:ext uri="{FF2B5EF4-FFF2-40B4-BE49-F238E27FC236}">
                <a16:creationId xmlns:a16="http://schemas.microsoft.com/office/drawing/2014/main" id="{65B288ED-DB26-4217-803F-08295127C84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5BEBBF0-41F3-4E4E-9D9C-7B8F99F63E4B}"/>
              </a:ext>
            </a:extLst>
          </p:cNvPr>
          <p:cNvSpPr>
            <a:spLocks noGrp="1"/>
          </p:cNvSpPr>
          <p:nvPr>
            <p:ph type="sldNum" sz="quarter" idx="12"/>
          </p:nvPr>
        </p:nvSpPr>
        <p:spPr/>
        <p:txBody>
          <a:bodyPr/>
          <a:lstStyle>
            <a:lvl1pPr>
              <a:defRPr/>
            </a:lvl1pPr>
          </a:lstStyle>
          <a:p>
            <a:fld id="{36AD189D-B9DA-4C3F-986F-CC66CBA9A67E}" type="slidenum">
              <a:rPr lang="en-US" altLang="en-US"/>
              <a:pPr/>
              <a:t>‹#›</a:t>
            </a:fld>
            <a:endParaRPr lang="en-US" altLang="en-US"/>
          </a:p>
        </p:txBody>
      </p:sp>
    </p:spTree>
    <p:extLst>
      <p:ext uri="{BB962C8B-B14F-4D97-AF65-F5344CB8AC3E}">
        <p14:creationId xmlns:p14="http://schemas.microsoft.com/office/powerpoint/2010/main" val="7462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E1B619-3D35-4A33-B049-99EA12554AA1}"/>
              </a:ext>
            </a:extLst>
          </p:cNvPr>
          <p:cNvSpPr>
            <a:spLocks noGrp="1"/>
          </p:cNvSpPr>
          <p:nvPr>
            <p:ph type="dt" sz="half" idx="10"/>
          </p:nvPr>
        </p:nvSpPr>
        <p:spPr/>
        <p:txBody>
          <a:bodyPr/>
          <a:lstStyle>
            <a:lvl1pPr>
              <a:defRPr/>
            </a:lvl1pPr>
          </a:lstStyle>
          <a:p>
            <a:pPr>
              <a:defRPr/>
            </a:pPr>
            <a:fld id="{D672C792-1A32-4E85-BDFC-72FC8B8D0AED}" type="datetime1">
              <a:rPr lang="en-US" altLang="en-US"/>
              <a:pPr>
                <a:defRPr/>
              </a:pPr>
              <a:t>08/11/2021</a:t>
            </a:fld>
            <a:endParaRPr lang="en-US" altLang="en-US"/>
          </a:p>
        </p:txBody>
      </p:sp>
      <p:sp>
        <p:nvSpPr>
          <p:cNvPr id="4" name="Footer Placeholder 4">
            <a:extLst>
              <a:ext uri="{FF2B5EF4-FFF2-40B4-BE49-F238E27FC236}">
                <a16:creationId xmlns:a16="http://schemas.microsoft.com/office/drawing/2014/main" id="{59ED4269-DFCA-4E94-B2DF-8D7948C729A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AE21D91-4BA0-4C33-BFC8-5A207B16903C}"/>
              </a:ext>
            </a:extLst>
          </p:cNvPr>
          <p:cNvSpPr>
            <a:spLocks noGrp="1"/>
          </p:cNvSpPr>
          <p:nvPr>
            <p:ph type="sldNum" sz="quarter" idx="12"/>
          </p:nvPr>
        </p:nvSpPr>
        <p:spPr/>
        <p:txBody>
          <a:bodyPr/>
          <a:lstStyle>
            <a:lvl1pPr>
              <a:defRPr/>
            </a:lvl1pPr>
          </a:lstStyle>
          <a:p>
            <a:fld id="{87E36335-9FC0-4CB1-ACEC-FD714FF4A243}" type="slidenum">
              <a:rPr lang="en-US" altLang="en-US"/>
              <a:pPr/>
              <a:t>‹#›</a:t>
            </a:fld>
            <a:endParaRPr lang="en-US" altLang="en-US"/>
          </a:p>
        </p:txBody>
      </p:sp>
    </p:spTree>
    <p:extLst>
      <p:ext uri="{BB962C8B-B14F-4D97-AF65-F5344CB8AC3E}">
        <p14:creationId xmlns:p14="http://schemas.microsoft.com/office/powerpoint/2010/main" val="368315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F87E40-E19B-4815-823E-1546F59F8C8B}"/>
              </a:ext>
            </a:extLst>
          </p:cNvPr>
          <p:cNvSpPr>
            <a:spLocks noGrp="1"/>
          </p:cNvSpPr>
          <p:nvPr>
            <p:ph type="dt" sz="half" idx="10"/>
          </p:nvPr>
        </p:nvSpPr>
        <p:spPr/>
        <p:txBody>
          <a:bodyPr/>
          <a:lstStyle>
            <a:lvl1pPr>
              <a:defRPr/>
            </a:lvl1pPr>
          </a:lstStyle>
          <a:p>
            <a:pPr>
              <a:defRPr/>
            </a:pPr>
            <a:fld id="{79CCE2EF-A319-4BD0-9E14-E891CCF8B993}" type="datetime1">
              <a:rPr lang="en-US" altLang="en-US"/>
              <a:pPr>
                <a:defRPr/>
              </a:pPr>
              <a:t>08/11/2021</a:t>
            </a:fld>
            <a:endParaRPr lang="en-US" altLang="en-US"/>
          </a:p>
        </p:txBody>
      </p:sp>
      <p:sp>
        <p:nvSpPr>
          <p:cNvPr id="3" name="Footer Placeholder 4">
            <a:extLst>
              <a:ext uri="{FF2B5EF4-FFF2-40B4-BE49-F238E27FC236}">
                <a16:creationId xmlns:a16="http://schemas.microsoft.com/office/drawing/2014/main" id="{B7A6A878-F6FC-41D4-AAB9-2785CCA2B27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F64DA1B-8A3C-4D26-A4B5-2511673BB8B1}"/>
              </a:ext>
            </a:extLst>
          </p:cNvPr>
          <p:cNvSpPr>
            <a:spLocks noGrp="1"/>
          </p:cNvSpPr>
          <p:nvPr>
            <p:ph type="sldNum" sz="quarter" idx="12"/>
          </p:nvPr>
        </p:nvSpPr>
        <p:spPr/>
        <p:txBody>
          <a:bodyPr/>
          <a:lstStyle>
            <a:lvl1pPr>
              <a:defRPr/>
            </a:lvl1pPr>
          </a:lstStyle>
          <a:p>
            <a:fld id="{BD6E3593-D3D7-4A6C-B5A4-E93F552C0903}" type="slidenum">
              <a:rPr lang="en-US" altLang="en-US"/>
              <a:pPr/>
              <a:t>‹#›</a:t>
            </a:fld>
            <a:endParaRPr lang="en-US" altLang="en-US"/>
          </a:p>
        </p:txBody>
      </p:sp>
    </p:spTree>
    <p:extLst>
      <p:ext uri="{BB962C8B-B14F-4D97-AF65-F5344CB8AC3E}">
        <p14:creationId xmlns:p14="http://schemas.microsoft.com/office/powerpoint/2010/main" val="76243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185C79-9E23-439D-B53A-33630C5CF42B}"/>
              </a:ext>
            </a:extLst>
          </p:cNvPr>
          <p:cNvSpPr>
            <a:spLocks noGrp="1"/>
          </p:cNvSpPr>
          <p:nvPr>
            <p:ph type="dt" sz="half" idx="10"/>
          </p:nvPr>
        </p:nvSpPr>
        <p:spPr/>
        <p:txBody>
          <a:bodyPr/>
          <a:lstStyle>
            <a:lvl1pPr>
              <a:defRPr/>
            </a:lvl1pPr>
          </a:lstStyle>
          <a:p>
            <a:pPr>
              <a:defRPr/>
            </a:pPr>
            <a:fld id="{C6C29351-2D08-4735-AE56-F5A22698223D}" type="datetime1">
              <a:rPr lang="en-US" altLang="en-US"/>
              <a:pPr>
                <a:defRPr/>
              </a:pPr>
              <a:t>08/11/2021</a:t>
            </a:fld>
            <a:endParaRPr lang="en-US" altLang="en-US"/>
          </a:p>
        </p:txBody>
      </p:sp>
      <p:sp>
        <p:nvSpPr>
          <p:cNvPr id="6" name="Footer Placeholder 4">
            <a:extLst>
              <a:ext uri="{FF2B5EF4-FFF2-40B4-BE49-F238E27FC236}">
                <a16:creationId xmlns:a16="http://schemas.microsoft.com/office/drawing/2014/main" id="{958BACBA-804E-4B1C-BCD4-37A16225AD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60CA174-6BCE-4680-9905-89F2493C5F56}"/>
              </a:ext>
            </a:extLst>
          </p:cNvPr>
          <p:cNvSpPr>
            <a:spLocks noGrp="1"/>
          </p:cNvSpPr>
          <p:nvPr>
            <p:ph type="sldNum" sz="quarter" idx="12"/>
          </p:nvPr>
        </p:nvSpPr>
        <p:spPr/>
        <p:txBody>
          <a:bodyPr/>
          <a:lstStyle>
            <a:lvl1pPr>
              <a:defRPr/>
            </a:lvl1pPr>
          </a:lstStyle>
          <a:p>
            <a:fld id="{263042E4-10E2-47F2-B205-FBD5C1746BA4}" type="slidenum">
              <a:rPr lang="en-US" altLang="en-US"/>
              <a:pPr/>
              <a:t>‹#›</a:t>
            </a:fld>
            <a:endParaRPr lang="en-US" altLang="en-US"/>
          </a:p>
        </p:txBody>
      </p:sp>
    </p:spTree>
    <p:extLst>
      <p:ext uri="{BB962C8B-B14F-4D97-AF65-F5344CB8AC3E}">
        <p14:creationId xmlns:p14="http://schemas.microsoft.com/office/powerpoint/2010/main" val="112271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205E32-D1D0-4E13-ADB8-F63E3D38A1B1}"/>
              </a:ext>
            </a:extLst>
          </p:cNvPr>
          <p:cNvSpPr>
            <a:spLocks noGrp="1"/>
          </p:cNvSpPr>
          <p:nvPr>
            <p:ph type="dt" sz="half" idx="10"/>
          </p:nvPr>
        </p:nvSpPr>
        <p:spPr/>
        <p:txBody>
          <a:bodyPr/>
          <a:lstStyle>
            <a:lvl1pPr>
              <a:defRPr/>
            </a:lvl1pPr>
          </a:lstStyle>
          <a:p>
            <a:pPr>
              <a:defRPr/>
            </a:pPr>
            <a:fld id="{32B141E7-3413-4163-8F56-FB1F033ADE94}" type="datetime1">
              <a:rPr lang="en-US" altLang="en-US"/>
              <a:pPr>
                <a:defRPr/>
              </a:pPr>
              <a:t>08/11/2021</a:t>
            </a:fld>
            <a:endParaRPr lang="en-US" altLang="en-US"/>
          </a:p>
        </p:txBody>
      </p:sp>
      <p:sp>
        <p:nvSpPr>
          <p:cNvPr id="6" name="Footer Placeholder 4">
            <a:extLst>
              <a:ext uri="{FF2B5EF4-FFF2-40B4-BE49-F238E27FC236}">
                <a16:creationId xmlns:a16="http://schemas.microsoft.com/office/drawing/2014/main" id="{CAA0A527-2441-4F8A-88C2-1666DE4C4D6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76985EE-265C-428F-B8BF-245A9E29DC4D}"/>
              </a:ext>
            </a:extLst>
          </p:cNvPr>
          <p:cNvSpPr>
            <a:spLocks noGrp="1"/>
          </p:cNvSpPr>
          <p:nvPr>
            <p:ph type="sldNum" sz="quarter" idx="12"/>
          </p:nvPr>
        </p:nvSpPr>
        <p:spPr/>
        <p:txBody>
          <a:bodyPr/>
          <a:lstStyle>
            <a:lvl1pPr>
              <a:defRPr/>
            </a:lvl1pPr>
          </a:lstStyle>
          <a:p>
            <a:fld id="{9C862E13-E358-46C2-BC45-D1C9D0A3126D}" type="slidenum">
              <a:rPr lang="en-US" altLang="en-US"/>
              <a:pPr/>
              <a:t>‹#›</a:t>
            </a:fld>
            <a:endParaRPr lang="en-US" altLang="en-US"/>
          </a:p>
        </p:txBody>
      </p:sp>
    </p:spTree>
    <p:extLst>
      <p:ext uri="{BB962C8B-B14F-4D97-AF65-F5344CB8AC3E}">
        <p14:creationId xmlns:p14="http://schemas.microsoft.com/office/powerpoint/2010/main" val="21001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C4BEE0-13AF-4E7F-B245-462F9B235EB2}"/>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A128A-7FBB-41F8-8604-F4FFE0D77A8C}"/>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193D07-EAC8-4BE8-BB28-83D7F3092FE4}"/>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anose="020B0604020202020204" pitchFamily="34" charset="0"/>
              </a:defRPr>
            </a:lvl1pPr>
          </a:lstStyle>
          <a:p>
            <a:pPr>
              <a:defRPr/>
            </a:pPr>
            <a:fld id="{FCFFFC14-6ED7-4B74-A39D-22E41B307A19}" type="datetime1">
              <a:rPr lang="en-US" altLang="en-US"/>
              <a:pPr>
                <a:defRPr/>
              </a:pPr>
              <a:t>08/11/2021</a:t>
            </a:fld>
            <a:endParaRPr lang="en-US" altLang="en-US"/>
          </a:p>
        </p:txBody>
      </p:sp>
      <p:sp>
        <p:nvSpPr>
          <p:cNvPr id="5" name="Footer Placeholder 4">
            <a:extLst>
              <a:ext uri="{FF2B5EF4-FFF2-40B4-BE49-F238E27FC236}">
                <a16:creationId xmlns:a16="http://schemas.microsoft.com/office/drawing/2014/main" id="{6898C9D7-0E71-45E9-960D-A51A4B15A2C1}"/>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980B30BA-4ABD-4B04-A16D-686054F5A630}"/>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3A1634-CE10-4CB5-8F21-8F91809DFE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7.png"/><Relationship Id="rId4" Type="http://schemas.openxmlformats.org/officeDocument/2006/relationships/diagramData" Target="../diagrams/data7.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jpe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jpeg"/><Relationship Id="rId7" Type="http://schemas.openxmlformats.org/officeDocument/2006/relationships/diagramColors" Target="../diagrams/colors1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21.png"/><Relationship Id="rId4" Type="http://schemas.openxmlformats.org/officeDocument/2006/relationships/diagramData" Target="../diagrams/data15.xml"/><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8.jpeg"/><Relationship Id="rId5" Type="http://schemas.openxmlformats.org/officeDocument/2006/relationships/diagramLayout" Target="../diagrams/layout2.xml"/><Relationship Id="rId10" Type="http://schemas.openxmlformats.org/officeDocument/2006/relationships/image" Target="../media/image7.png"/><Relationship Id="rId4" Type="http://schemas.openxmlformats.org/officeDocument/2006/relationships/diagramData" Target="../diagrams/data2.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1.png"/><Relationship Id="rId4" Type="http://schemas.openxmlformats.org/officeDocument/2006/relationships/diagramData" Target="../diagrams/data4.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14.jpeg"/><Relationship Id="rId5" Type="http://schemas.openxmlformats.org/officeDocument/2006/relationships/diagramLayout" Target="../diagrams/layout5.xml"/><Relationship Id="rId10" Type="http://schemas.openxmlformats.org/officeDocument/2006/relationships/image" Target="../media/image13.jpeg"/><Relationship Id="rId4" Type="http://schemas.openxmlformats.org/officeDocument/2006/relationships/diagramData" Target="../diagrams/data5.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FC6D14-B97B-4109-B190-3A13F486CCF5}"/>
              </a:ext>
            </a:extLst>
          </p:cNvPr>
          <p:cNvSpPr>
            <a:spLocks noGrp="1"/>
          </p:cNvSpPr>
          <p:nvPr>
            <p:ph type="ctrTitle" idx="4294967295"/>
          </p:nvPr>
        </p:nvSpPr>
        <p:spPr>
          <a:xfrm>
            <a:off x="0" y="1828800"/>
            <a:ext cx="9906000" cy="2133600"/>
          </a:xfrm>
          <a:solidFill>
            <a:schemeClr val="tx2"/>
          </a:solidFill>
        </p:spPr>
        <p:txBody>
          <a:bodyPr/>
          <a:lstStyle/>
          <a:p>
            <a:pPr marL="263525" eaLnBrk="1" hangingPunct="1">
              <a:lnSpc>
                <a:spcPct val="150000"/>
              </a:lnSpc>
              <a:spcBef>
                <a:spcPts val="1200"/>
              </a:spcBef>
              <a:spcAft>
                <a:spcPts val="1200"/>
              </a:spcAft>
            </a:pPr>
            <a:br>
              <a:rPr lang="en-US" altLang="en-US" sz="2800" b="1" dirty="0">
                <a:solidFill>
                  <a:schemeClr val="bg1"/>
                </a:solidFill>
                <a:latin typeface="Helvetica Neue"/>
              </a:rPr>
            </a:br>
            <a:r>
              <a:rPr lang="vi-VN" altLang="en-US" sz="3200" b="1" dirty="0">
                <a:solidFill>
                  <a:schemeClr val="bg1"/>
                </a:solidFill>
                <a:latin typeface="Helvetica Neue"/>
              </a:rPr>
              <a:t>ĐẢM BẢO AN TOÀN PHÒNG CHỐNG DỊCH TẠI CƠ SỞ GIÁO DỤC KHI TỔ CHỨC</a:t>
            </a:r>
            <a:br>
              <a:rPr lang="en-US" altLang="en-US" sz="3200" b="1" dirty="0">
                <a:solidFill>
                  <a:schemeClr val="bg1"/>
                </a:solidFill>
                <a:latin typeface="Helvetica Neue"/>
              </a:rPr>
            </a:br>
            <a:r>
              <a:rPr lang="vi-VN" altLang="en-US" sz="3200" b="1" dirty="0">
                <a:solidFill>
                  <a:schemeClr val="bg1"/>
                </a:solidFill>
                <a:latin typeface="Helvetica Neue"/>
              </a:rPr>
              <a:t> DẠY</a:t>
            </a:r>
            <a:r>
              <a:rPr lang="en-US" altLang="en-US" sz="3200" b="1" dirty="0">
                <a:solidFill>
                  <a:schemeClr val="bg1"/>
                </a:solidFill>
                <a:latin typeface="Helvetica Neue"/>
              </a:rPr>
              <a:t>,</a:t>
            </a:r>
            <a:r>
              <a:rPr lang="vi-VN" altLang="en-US" sz="3200" b="1" dirty="0">
                <a:solidFill>
                  <a:schemeClr val="bg1"/>
                </a:solidFill>
                <a:latin typeface="Helvetica Neue"/>
              </a:rPr>
              <a:t> HỌC TRỰC TIẾP</a:t>
            </a:r>
            <a:br>
              <a:rPr lang="en-US" altLang="en-US" sz="2800" b="1" dirty="0">
                <a:solidFill>
                  <a:schemeClr val="bg1"/>
                </a:solidFill>
                <a:latin typeface="Helvetica Neue"/>
              </a:rPr>
            </a:br>
            <a:endParaRPr lang="en-US" altLang="en-US" sz="2800" b="1" i="1" dirty="0">
              <a:solidFill>
                <a:schemeClr val="bg1"/>
              </a:solidFill>
              <a:latin typeface="Arial" panose="020B0604020202020204" pitchFamily="34" charset="0"/>
              <a:cs typeface="Arial" panose="020B0604020202020204" pitchFamily="34" charset="0"/>
            </a:endParaRPr>
          </a:p>
        </p:txBody>
      </p:sp>
      <p:sp>
        <p:nvSpPr>
          <p:cNvPr id="4099" name="Slide Number Placeholder 1">
            <a:extLst>
              <a:ext uri="{FF2B5EF4-FFF2-40B4-BE49-F238E27FC236}">
                <a16:creationId xmlns:a16="http://schemas.microsoft.com/office/drawing/2014/main" id="{137F26E3-ECF8-4F80-83B2-A2865EA455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57F7C0-68B0-4DFF-97D9-53AC29AF3014}" type="slidenum">
              <a:rPr lang="en-US" altLang="en-US" sz="1200">
                <a:solidFill>
                  <a:srgbClr val="898989"/>
                </a:solidFill>
                <a:latin typeface="Verdana" panose="020B0604030504040204" pitchFamily="34" charset="0"/>
              </a:rPr>
              <a:pPr>
                <a:spcBef>
                  <a:spcPct val="0"/>
                </a:spcBef>
                <a:buFontTx/>
                <a:buNone/>
              </a:pPr>
              <a:t>1</a:t>
            </a:fld>
            <a:endParaRPr lang="en-US" altLang="en-US" sz="1200">
              <a:solidFill>
                <a:srgbClr val="898989"/>
              </a:solidFill>
              <a:latin typeface="Verdana" panose="020B0604030504040204" pitchFamily="34" charset="0"/>
            </a:endParaRPr>
          </a:p>
        </p:txBody>
      </p:sp>
      <p:pic>
        <p:nvPicPr>
          <p:cNvPr id="4100" name="Picture 1">
            <a:extLst>
              <a:ext uri="{FF2B5EF4-FFF2-40B4-BE49-F238E27FC236}">
                <a16:creationId xmlns:a16="http://schemas.microsoft.com/office/drawing/2014/main" id="{F0D8BFBF-F22A-4BA4-98CB-17E854AD49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4206875"/>
            <a:ext cx="429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E:\Anh Thanh 2010\Anh Thanh 2010\Others\MoH Logo.png">
            <a:extLst>
              <a:ext uri="{FF2B5EF4-FFF2-40B4-BE49-F238E27FC236}">
                <a16:creationId xmlns:a16="http://schemas.microsoft.com/office/drawing/2014/main" id="{AC014349-6E47-4471-9C0B-F86871399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0513"/>
            <a:ext cx="14128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0D394A-D991-444A-B8ED-BCE3D403E897}"/>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507" name="Rectangle 2">
            <a:extLst>
              <a:ext uri="{FF2B5EF4-FFF2-40B4-BE49-F238E27FC236}">
                <a16:creationId xmlns:a16="http://schemas.microsoft.com/office/drawing/2014/main" id="{E76ACA99-FF87-4E9B-8DAB-BAA0C26AE99D}"/>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Công tác vệ sinh môi trường, khử khuẩn </a:t>
            </a:r>
            <a:r>
              <a:rPr lang="en-US" altLang="en-US" sz="2700" b="1">
                <a:solidFill>
                  <a:srgbClr val="0070C0"/>
                </a:solidFill>
              </a:rPr>
              <a:t>  </a:t>
            </a:r>
          </a:p>
        </p:txBody>
      </p:sp>
      <p:pic>
        <p:nvPicPr>
          <p:cNvPr id="21508" name="Picture 7" descr="LOGO CHON">
            <a:extLst>
              <a:ext uri="{FF2B5EF4-FFF2-40B4-BE49-F238E27FC236}">
                <a16:creationId xmlns:a16="http://schemas.microsoft.com/office/drawing/2014/main" id="{4E127657-118A-4956-BE34-EE7CEF548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F9A4D5A4-DE13-4510-B7BF-0CDD3682640F}"/>
              </a:ext>
            </a:extLst>
          </p:cNvPr>
          <p:cNvGraphicFramePr/>
          <p:nvPr>
            <p:extLst>
              <p:ext uri="{D42A27DB-BD31-4B8C-83A1-F6EECF244321}">
                <p14:modId xmlns:p14="http://schemas.microsoft.com/office/powerpoint/2010/main" val="3877634774"/>
              </p:ext>
            </p:extLst>
          </p:nvPr>
        </p:nvGraphicFramePr>
        <p:xfrm>
          <a:off x="381000" y="1600200"/>
          <a:ext cx="9258300" cy="2370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510" name="Slide Number Placeholder 2">
            <a:extLst>
              <a:ext uri="{FF2B5EF4-FFF2-40B4-BE49-F238E27FC236}">
                <a16:creationId xmlns:a16="http://schemas.microsoft.com/office/drawing/2014/main" id="{29820632-F9FA-4FB2-83B4-B2E89E3231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CAA161-FAA1-4031-ABFE-F590DC8315EA}" type="slidenum">
              <a:rPr lang="en-US" altLang="en-US" sz="1200">
                <a:solidFill>
                  <a:srgbClr val="898989"/>
                </a:solidFill>
                <a:latin typeface="Verdana" panose="020B0604030504040204" pitchFamily="34" charset="0"/>
              </a:rPr>
              <a:pPr>
                <a:spcBef>
                  <a:spcPct val="0"/>
                </a:spcBef>
                <a:buFontTx/>
                <a:buNone/>
              </a:pPr>
              <a:t>10</a:t>
            </a:fld>
            <a:endParaRPr lang="en-US" altLang="en-US" sz="1200">
              <a:solidFill>
                <a:srgbClr val="898989"/>
              </a:solidFill>
              <a:latin typeface="Verdana" panose="020B0604030504040204" pitchFamily="34" charset="0"/>
            </a:endParaRPr>
          </a:p>
        </p:txBody>
      </p:sp>
      <p:pic>
        <p:nvPicPr>
          <p:cNvPr id="21511" name="Picture 7" descr="cac truong hoc tich cuc trien khai cac bien phap phong chong dich covid 19">
            <a:extLst>
              <a:ext uri="{FF2B5EF4-FFF2-40B4-BE49-F238E27FC236}">
                <a16:creationId xmlns:a16="http://schemas.microsoft.com/office/drawing/2014/main" id="{49324B54-748F-4F4A-8F65-87E6E7E6BC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6823" y="4220229"/>
            <a:ext cx="4114800" cy="2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ED04B67-1068-4A18-89C9-71063EB1F9D4}"/>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555" name="Rectangle 2">
            <a:extLst>
              <a:ext uri="{FF2B5EF4-FFF2-40B4-BE49-F238E27FC236}">
                <a16:creationId xmlns:a16="http://schemas.microsoft.com/office/drawing/2014/main" id="{749CAE20-7223-4233-B765-18934B540FBD}"/>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Công tác vệ sinh môi trường, khử khuẩn (tiếp)</a:t>
            </a:r>
            <a:endParaRPr lang="en-US" altLang="en-US" sz="2700" b="1">
              <a:solidFill>
                <a:srgbClr val="002060"/>
              </a:solidFill>
            </a:endParaRPr>
          </a:p>
        </p:txBody>
      </p:sp>
      <p:pic>
        <p:nvPicPr>
          <p:cNvPr id="23556" name="Picture 7" descr="LOGO CHON">
            <a:extLst>
              <a:ext uri="{FF2B5EF4-FFF2-40B4-BE49-F238E27FC236}">
                <a16:creationId xmlns:a16="http://schemas.microsoft.com/office/drawing/2014/main" id="{F185CC01-6A25-49CF-9F62-DFC35EC74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4E956FB5-4628-4242-B57E-8530F3CA86E7}"/>
              </a:ext>
            </a:extLst>
          </p:cNvPr>
          <p:cNvGraphicFramePr/>
          <p:nvPr>
            <p:extLst>
              <p:ext uri="{D42A27DB-BD31-4B8C-83A1-F6EECF244321}">
                <p14:modId xmlns:p14="http://schemas.microsoft.com/office/powerpoint/2010/main" val="2902536388"/>
              </p:ext>
            </p:extLst>
          </p:nvPr>
        </p:nvGraphicFramePr>
        <p:xfrm>
          <a:off x="228600" y="1062038"/>
          <a:ext cx="6870700" cy="5491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558" name="Slide Number Placeholder 2">
            <a:extLst>
              <a:ext uri="{FF2B5EF4-FFF2-40B4-BE49-F238E27FC236}">
                <a16:creationId xmlns:a16="http://schemas.microsoft.com/office/drawing/2014/main" id="{54B98618-70C8-49F8-8585-8455CF6D3A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AACDC1-8D33-49BC-916D-99A4DBEC06F7}" type="slidenum">
              <a:rPr lang="en-US" altLang="en-US" sz="1200">
                <a:solidFill>
                  <a:srgbClr val="898989"/>
                </a:solidFill>
                <a:latin typeface="Verdana" panose="020B0604030504040204" pitchFamily="34" charset="0"/>
              </a:rPr>
              <a:pPr>
                <a:spcBef>
                  <a:spcPct val="0"/>
                </a:spcBef>
                <a:buFontTx/>
                <a:buNone/>
              </a:pPr>
              <a:t>11</a:t>
            </a:fld>
            <a:endParaRPr lang="en-US" altLang="en-US" sz="1200">
              <a:solidFill>
                <a:srgbClr val="898989"/>
              </a:solidFill>
              <a:latin typeface="Verdana" panose="020B0604030504040204" pitchFamily="34" charset="0"/>
            </a:endParaRPr>
          </a:p>
        </p:txBody>
      </p:sp>
      <p:pic>
        <p:nvPicPr>
          <p:cNvPr id="23559" name="Picture 1">
            <a:extLst>
              <a:ext uri="{FF2B5EF4-FFF2-40B4-BE49-F238E27FC236}">
                <a16:creationId xmlns:a16="http://schemas.microsoft.com/office/drawing/2014/main" id="{48334F03-9FAA-48F7-9116-11F3F074271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99300" y="1198563"/>
            <a:ext cx="261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a:extLst>
              <a:ext uri="{FF2B5EF4-FFF2-40B4-BE49-F238E27FC236}">
                <a16:creationId xmlns:a16="http://schemas.microsoft.com/office/drawing/2014/main" id="{CF9EE166-6453-40D8-A6C2-F5A691291D9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99300" y="3746500"/>
            <a:ext cx="26162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E009FC0F-89EF-4438-B38B-84410029687C}"/>
              </a:ext>
            </a:extLst>
          </p:cNvPr>
          <p:cNvSpPr>
            <a:spLocks noGrp="1"/>
          </p:cNvSpPr>
          <p:nvPr>
            <p:ph type="ctrTitle"/>
          </p:nvPr>
        </p:nvSpPr>
        <p:spPr>
          <a:xfrm>
            <a:off x="742950" y="2130425"/>
            <a:ext cx="8420100" cy="2365375"/>
          </a:xfrm>
        </p:spPr>
        <p:txBody>
          <a:bodyPr/>
          <a:lstStyle/>
          <a:p>
            <a:r>
              <a:rPr lang="vi-VN" altLang="en-US" sz="4000">
                <a:solidFill>
                  <a:srgbClr val="00B0F0"/>
                </a:solidFill>
              </a:rPr>
              <a:t>XỬ TRÍ CÁC TRƯỜNG HỢP NGHI MẮC, MẮC COVID-19</a:t>
            </a:r>
            <a:r>
              <a:rPr lang="en-US" altLang="en-US" sz="4000">
                <a:solidFill>
                  <a:srgbClr val="00B0F0"/>
                </a:solidFill>
              </a:rPr>
              <a:t>, </a:t>
            </a:r>
            <a:r>
              <a:rPr lang="en-US" altLang="en-US" sz="4000">
                <a:solidFill>
                  <a:srgbClr val="00B0F0"/>
                </a:solidFill>
                <a:latin typeface="Times New Roman" panose="02020603050405020304" pitchFamily="18" charset="0"/>
                <a:cs typeface="Times New Roman" panose="02020603050405020304" pitchFamily="18" charset="0"/>
              </a:rPr>
              <a:t>PHONG TỎA DẬP DỊCH.</a:t>
            </a:r>
          </a:p>
        </p:txBody>
      </p:sp>
      <p:sp>
        <p:nvSpPr>
          <p:cNvPr id="25603" name="Slide Number Placeholder 1">
            <a:extLst>
              <a:ext uri="{FF2B5EF4-FFF2-40B4-BE49-F238E27FC236}">
                <a16:creationId xmlns:a16="http://schemas.microsoft.com/office/drawing/2014/main" id="{DA756531-9E08-470C-9C16-30B040FF13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34924E-0ED7-4CFE-9CF2-6277D3E6517C}" type="slidenum">
              <a:rPr lang="en-US" altLang="en-US" sz="1200">
                <a:solidFill>
                  <a:srgbClr val="898989"/>
                </a:solidFill>
                <a:latin typeface="Verdana" panose="020B0604030504040204" pitchFamily="34" charset="0"/>
              </a:rPr>
              <a:pPr>
                <a:spcBef>
                  <a:spcPct val="0"/>
                </a:spcBef>
                <a:buFontTx/>
                <a:buNone/>
              </a:pPr>
              <a:t>12</a:t>
            </a:fld>
            <a:endParaRPr lang="en-US" altLang="en-US" sz="1200">
              <a:solidFill>
                <a:srgbClr val="898989"/>
              </a:solidFill>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6C115B3-41A7-44AF-9A61-C6DC960D50B3}"/>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627" name="Rectangle 2">
            <a:extLst>
              <a:ext uri="{FF2B5EF4-FFF2-40B4-BE49-F238E27FC236}">
                <a16:creationId xmlns:a16="http://schemas.microsoft.com/office/drawing/2014/main" id="{893FC651-5006-47DD-A90D-A9630019398F}"/>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Các trường hợp nghi mắc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26628" name="Picture 7" descr="LOGO CHON">
            <a:extLst>
              <a:ext uri="{FF2B5EF4-FFF2-40B4-BE49-F238E27FC236}">
                <a16:creationId xmlns:a16="http://schemas.microsoft.com/office/drawing/2014/main" id="{A6424F4B-FDAD-4ABF-86D1-8F8ABAE41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2E52745C-5031-46E2-A04A-1D725E93ABDE}"/>
              </a:ext>
            </a:extLst>
          </p:cNvPr>
          <p:cNvGraphicFramePr/>
          <p:nvPr>
            <p:extLst>
              <p:ext uri="{D42A27DB-BD31-4B8C-83A1-F6EECF244321}">
                <p14:modId xmlns:p14="http://schemas.microsoft.com/office/powerpoint/2010/main" val="1077237801"/>
              </p:ext>
            </p:extLst>
          </p:nvPr>
        </p:nvGraphicFramePr>
        <p:xfrm>
          <a:off x="381001" y="1144588"/>
          <a:ext cx="9029700" cy="5211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630" name="Slide Number Placeholder 2">
            <a:extLst>
              <a:ext uri="{FF2B5EF4-FFF2-40B4-BE49-F238E27FC236}">
                <a16:creationId xmlns:a16="http://schemas.microsoft.com/office/drawing/2014/main" id="{D5C2EE63-CA69-4DA9-BCA8-EEE7D328CD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4FFFA6-871D-4A14-82A7-2F9A1A06B7C1}" type="slidenum">
              <a:rPr lang="en-US" altLang="en-US" sz="1200">
                <a:solidFill>
                  <a:srgbClr val="898989"/>
                </a:solidFill>
                <a:latin typeface="Verdana" panose="020B0604030504040204" pitchFamily="34" charset="0"/>
              </a:rPr>
              <a:pPr>
                <a:spcBef>
                  <a:spcPct val="0"/>
                </a:spcBef>
                <a:buFontTx/>
                <a:buNone/>
              </a:pPr>
              <a:t>13</a:t>
            </a:fld>
            <a:endParaRPr lang="en-US" altLang="en-US" sz="1200">
              <a:solidFill>
                <a:srgbClr val="898989"/>
              </a:solidFill>
              <a:latin typeface="Verdana" panose="020B060403050404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3B1D4-CAA6-4A1C-B056-E2F8B0D4CF83}"/>
              </a:ext>
            </a:extLst>
          </p:cNvPr>
          <p:cNvSpPr>
            <a:spLocks noGrp="1"/>
          </p:cNvSpPr>
          <p:nvPr>
            <p:ph type="title"/>
          </p:nvPr>
        </p:nvSpPr>
        <p:spPr/>
        <p:txBody>
          <a:bodyPr/>
          <a:lstStyle/>
          <a:p>
            <a:pPr eaLnBrk="1" hangingPunct="1">
              <a:defRPr/>
            </a:pPr>
            <a:r>
              <a:rPr lang="en-US" altLang="en-US" sz="3200" b="1" dirty="0">
                <a:solidFill>
                  <a:srgbClr val="0070C0"/>
                </a:solidFill>
                <a:latin typeface="Times New Roman" panose="02020603050405020304" pitchFamily="18" charset="0"/>
                <a:ea typeface="+mn-ea"/>
                <a:cs typeface="Times New Roman" panose="02020603050405020304" pitchFamily="18" charset="0"/>
              </a:rPr>
              <a:t>Các trường hợp nghi mắc (</a:t>
            </a:r>
            <a:r>
              <a:rPr lang="en-US" altLang="en-US" sz="3200" b="1">
                <a:solidFill>
                  <a:srgbClr val="0070C0"/>
                </a:solidFill>
                <a:latin typeface="Times New Roman" panose="02020603050405020304" pitchFamily="18" charset="0"/>
                <a:ea typeface="+mn-ea"/>
                <a:cs typeface="Times New Roman" panose="02020603050405020304" pitchFamily="18" charset="0"/>
              </a:rPr>
              <a:t>tiếp)</a:t>
            </a:r>
            <a:endParaRPr lang="en-US" sz="5400" dirty="0"/>
          </a:p>
        </p:txBody>
      </p:sp>
      <p:graphicFrame>
        <p:nvGraphicFramePr>
          <p:cNvPr id="4" name="Content Placeholder 3">
            <a:extLst>
              <a:ext uri="{FF2B5EF4-FFF2-40B4-BE49-F238E27FC236}">
                <a16:creationId xmlns:a16="http://schemas.microsoft.com/office/drawing/2014/main" id="{8F44AF96-C3B2-4F23-8E8F-774A4CBE9FA9}"/>
              </a:ext>
            </a:extLst>
          </p:cNvPr>
          <p:cNvGraphicFramePr>
            <a:graphicFrameLocks noGrp="1"/>
          </p:cNvGraphicFramePr>
          <p:nvPr>
            <p:ph idx="1"/>
            <p:extLst>
              <p:ext uri="{D42A27DB-BD31-4B8C-83A1-F6EECF244321}">
                <p14:modId xmlns:p14="http://schemas.microsoft.com/office/powerpoint/2010/main" val="1678941261"/>
              </p:ext>
            </p:extLst>
          </p:nvPr>
        </p:nvGraphicFramePr>
        <p:xfrm>
          <a:off x="495300" y="1143000"/>
          <a:ext cx="9029700" cy="521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Slide Number Placeholder 1">
            <a:extLst>
              <a:ext uri="{FF2B5EF4-FFF2-40B4-BE49-F238E27FC236}">
                <a16:creationId xmlns:a16="http://schemas.microsoft.com/office/drawing/2014/main" id="{21BDB772-B2BD-461B-AFF2-5CFC4FD899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F3C435-8362-404B-8083-99014D6AE78C}" type="slidenum">
              <a:rPr lang="en-US" altLang="en-US" sz="1200">
                <a:solidFill>
                  <a:srgbClr val="898989"/>
                </a:solidFill>
                <a:latin typeface="Verdana" panose="020B0604030504040204" pitchFamily="34" charset="0"/>
              </a:rPr>
              <a:pPr>
                <a:spcBef>
                  <a:spcPct val="0"/>
                </a:spcBef>
                <a:buFontTx/>
                <a:buNone/>
              </a:pPr>
              <a:t>14</a:t>
            </a:fld>
            <a:endParaRPr lang="en-US" altLang="en-US" sz="1200">
              <a:solidFill>
                <a:srgbClr val="898989"/>
              </a:solidFill>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280130D-F51B-4F9E-B6EB-022A80573449}"/>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699" name="Rectangle 2">
            <a:extLst>
              <a:ext uri="{FF2B5EF4-FFF2-40B4-BE49-F238E27FC236}">
                <a16:creationId xmlns:a16="http://schemas.microsoft.com/office/drawing/2014/main" id="{815A5593-7010-42BB-A2D3-DEC455E6FA34}"/>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K</a:t>
            </a:r>
            <a:r>
              <a:rPr lang="vi-VN" altLang="en-US" sz="2700"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29700" name="Picture 7" descr="LOGO CHON">
            <a:extLst>
              <a:ext uri="{FF2B5EF4-FFF2-40B4-BE49-F238E27FC236}">
                <a16:creationId xmlns:a16="http://schemas.microsoft.com/office/drawing/2014/main" id="{E2BE7C02-9A7F-4A5D-BE4A-82358CF05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2">
            <a:extLst>
              <a:ext uri="{FF2B5EF4-FFF2-40B4-BE49-F238E27FC236}">
                <a16:creationId xmlns:a16="http://schemas.microsoft.com/office/drawing/2014/main" id="{AACC0236-985E-490F-803D-9EFB629452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A3EBE0-6721-428D-9566-DBD62FB64022}" type="slidenum">
              <a:rPr lang="en-US" altLang="en-US" sz="1200">
                <a:solidFill>
                  <a:srgbClr val="898989"/>
                </a:solidFill>
                <a:latin typeface="Verdana" panose="020B0604030504040204" pitchFamily="34" charset="0"/>
              </a:rPr>
              <a:pPr>
                <a:spcBef>
                  <a:spcPct val="0"/>
                </a:spcBef>
                <a:buFontTx/>
                <a:buNone/>
              </a:pPr>
              <a:t>15</a:t>
            </a:fld>
            <a:endParaRPr lang="en-US" altLang="en-US" sz="1200">
              <a:solidFill>
                <a:srgbClr val="898989"/>
              </a:solidFill>
              <a:latin typeface="Verdana" panose="020B0604030504040204" pitchFamily="34" charset="0"/>
            </a:endParaRPr>
          </a:p>
        </p:txBody>
      </p:sp>
      <p:sp>
        <p:nvSpPr>
          <p:cNvPr id="29702" name="Rectangle 1">
            <a:extLst>
              <a:ext uri="{FF2B5EF4-FFF2-40B4-BE49-F238E27FC236}">
                <a16:creationId xmlns:a16="http://schemas.microsoft.com/office/drawing/2014/main" id="{09483B52-18B9-4C7C-AD39-0D0D8DE5B0CD}"/>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87D0A897-D357-46C1-9FD9-090A95324460}"/>
              </a:ext>
            </a:extLst>
          </p:cNvPr>
          <p:cNvGraphicFramePr/>
          <p:nvPr>
            <p:extLst>
              <p:ext uri="{D42A27DB-BD31-4B8C-83A1-F6EECF244321}">
                <p14:modId xmlns:p14="http://schemas.microsoft.com/office/powerpoint/2010/main" val="3257017237"/>
              </p:ext>
            </p:extLst>
          </p:nvPr>
        </p:nvGraphicFramePr>
        <p:xfrm>
          <a:off x="609600" y="944563"/>
          <a:ext cx="8801100" cy="5410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D9182E5-74D0-4028-A0B6-D13BECDBB20B}"/>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747" name="Rectangle 2">
            <a:extLst>
              <a:ext uri="{FF2B5EF4-FFF2-40B4-BE49-F238E27FC236}">
                <a16:creationId xmlns:a16="http://schemas.microsoft.com/office/drawing/2014/main" id="{71D54189-DDC5-484C-AB37-CD5A1EEF93B4}"/>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K</a:t>
            </a:r>
            <a:r>
              <a:rPr lang="vi-VN" altLang="en-US" sz="2700"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31748" name="Picture 7" descr="LOGO CHON">
            <a:extLst>
              <a:ext uri="{FF2B5EF4-FFF2-40B4-BE49-F238E27FC236}">
                <a16:creationId xmlns:a16="http://schemas.microsoft.com/office/drawing/2014/main" id="{FF5B1E6B-C32E-4BF3-AFF2-665734898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2">
            <a:extLst>
              <a:ext uri="{FF2B5EF4-FFF2-40B4-BE49-F238E27FC236}">
                <a16:creationId xmlns:a16="http://schemas.microsoft.com/office/drawing/2014/main" id="{C500975A-08C3-46BC-A7A1-B309543E68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56DAC3-C0C8-48D4-8CF4-90D9A5D8CE12}" type="slidenum">
              <a:rPr lang="en-US" altLang="en-US" sz="1200">
                <a:solidFill>
                  <a:srgbClr val="898989"/>
                </a:solidFill>
                <a:latin typeface="Verdana" panose="020B0604030504040204" pitchFamily="34" charset="0"/>
              </a:rPr>
              <a:pPr>
                <a:spcBef>
                  <a:spcPct val="0"/>
                </a:spcBef>
                <a:buFontTx/>
                <a:buNone/>
              </a:pPr>
              <a:t>16</a:t>
            </a:fld>
            <a:endParaRPr lang="en-US" altLang="en-US" sz="1200">
              <a:solidFill>
                <a:srgbClr val="898989"/>
              </a:solidFill>
              <a:latin typeface="Verdana" panose="020B0604030504040204" pitchFamily="34" charset="0"/>
            </a:endParaRPr>
          </a:p>
        </p:txBody>
      </p:sp>
      <p:sp>
        <p:nvSpPr>
          <p:cNvPr id="31750" name="Rectangle 1">
            <a:extLst>
              <a:ext uri="{FF2B5EF4-FFF2-40B4-BE49-F238E27FC236}">
                <a16:creationId xmlns:a16="http://schemas.microsoft.com/office/drawing/2014/main" id="{5AA1DEBF-F7A0-431A-9A16-B1CEDF92C0CC}"/>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1D3D7796-C94F-4EAD-B09E-60DF2041613B}"/>
              </a:ext>
            </a:extLst>
          </p:cNvPr>
          <p:cNvGraphicFramePr/>
          <p:nvPr>
            <p:extLst>
              <p:ext uri="{D42A27DB-BD31-4B8C-83A1-F6EECF244321}">
                <p14:modId xmlns:p14="http://schemas.microsoft.com/office/powerpoint/2010/main" val="345886260"/>
              </p:ext>
            </p:extLst>
          </p:nvPr>
        </p:nvGraphicFramePr>
        <p:xfrm>
          <a:off x="609600" y="944563"/>
          <a:ext cx="9144000" cy="5835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36DA206-A535-4C84-AE70-2C564E5B7344}"/>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795" name="Rectangle 2">
            <a:extLst>
              <a:ext uri="{FF2B5EF4-FFF2-40B4-BE49-F238E27FC236}">
                <a16:creationId xmlns:a16="http://schemas.microsoft.com/office/drawing/2014/main" id="{5A9B154C-842C-4B73-9158-677E0EB1EB88}"/>
              </a:ext>
            </a:extLst>
          </p:cNvPr>
          <p:cNvSpPr txBox="1">
            <a:spLocks noChangeArrowheads="1"/>
          </p:cNvSpPr>
          <p:nvPr/>
        </p:nvSpPr>
        <p:spPr bwMode="auto">
          <a:xfrm>
            <a:off x="0" y="76200"/>
            <a:ext cx="922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K</a:t>
            </a:r>
            <a:r>
              <a:rPr lang="vi-VN" altLang="en-US"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800" b="1" i="1">
              <a:solidFill>
                <a:srgbClr val="0070C0"/>
              </a:solidFill>
              <a:latin typeface="Times New Roman" panose="02020603050405020304" pitchFamily="18" charset="0"/>
              <a:cs typeface="Times New Roman" panose="02020603050405020304" pitchFamily="18" charset="0"/>
            </a:endParaRPr>
          </a:p>
        </p:txBody>
      </p:sp>
      <p:pic>
        <p:nvPicPr>
          <p:cNvPr id="33796" name="Picture 7" descr="LOGO CHON">
            <a:extLst>
              <a:ext uri="{FF2B5EF4-FFF2-40B4-BE49-F238E27FC236}">
                <a16:creationId xmlns:a16="http://schemas.microsoft.com/office/drawing/2014/main" id="{FF8A98A4-8854-447E-A150-85BA78EC8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lide Number Placeholder 2">
            <a:extLst>
              <a:ext uri="{FF2B5EF4-FFF2-40B4-BE49-F238E27FC236}">
                <a16:creationId xmlns:a16="http://schemas.microsoft.com/office/drawing/2014/main" id="{AAD9056C-C1AD-4CDF-8E2A-47E83241F8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809136-9E0F-4281-832C-8153C71DC68D}" type="slidenum">
              <a:rPr lang="en-US" altLang="en-US" sz="1200">
                <a:solidFill>
                  <a:srgbClr val="898989"/>
                </a:solidFill>
                <a:latin typeface="Verdana" panose="020B0604030504040204" pitchFamily="34" charset="0"/>
              </a:rPr>
              <a:pPr>
                <a:spcBef>
                  <a:spcPct val="0"/>
                </a:spcBef>
                <a:buFontTx/>
                <a:buNone/>
              </a:pPr>
              <a:t>17</a:t>
            </a:fld>
            <a:endParaRPr lang="en-US" altLang="en-US" sz="1200">
              <a:solidFill>
                <a:srgbClr val="898989"/>
              </a:solidFill>
              <a:latin typeface="Verdana" panose="020B0604030504040204" pitchFamily="34" charset="0"/>
            </a:endParaRPr>
          </a:p>
        </p:txBody>
      </p:sp>
      <p:sp>
        <p:nvSpPr>
          <p:cNvPr id="33798" name="Rectangle 1">
            <a:extLst>
              <a:ext uri="{FF2B5EF4-FFF2-40B4-BE49-F238E27FC236}">
                <a16:creationId xmlns:a16="http://schemas.microsoft.com/office/drawing/2014/main" id="{5057DA70-67C4-4348-B882-C3B8047AD63A}"/>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9401A4EB-8BA3-43E8-9CC9-F769156679DD}"/>
              </a:ext>
            </a:extLst>
          </p:cNvPr>
          <p:cNvGraphicFramePr/>
          <p:nvPr>
            <p:extLst>
              <p:ext uri="{D42A27DB-BD31-4B8C-83A1-F6EECF244321}">
                <p14:modId xmlns:p14="http://schemas.microsoft.com/office/powerpoint/2010/main" val="1394280160"/>
              </p:ext>
            </p:extLst>
          </p:nvPr>
        </p:nvGraphicFramePr>
        <p:xfrm>
          <a:off x="609600" y="944563"/>
          <a:ext cx="8305800" cy="4759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208572E-1367-4A48-AE44-2D29F6E733CB}"/>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843" name="Rectangle 2">
            <a:extLst>
              <a:ext uri="{FF2B5EF4-FFF2-40B4-BE49-F238E27FC236}">
                <a16:creationId xmlns:a16="http://schemas.microsoft.com/office/drawing/2014/main" id="{4DF6D7F1-0011-4C36-BD8E-B811ACF87276}"/>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K</a:t>
            </a:r>
            <a:r>
              <a:rPr lang="vi-VN" altLang="en-US" sz="2700"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35844" name="Picture 7" descr="LOGO CHON">
            <a:extLst>
              <a:ext uri="{FF2B5EF4-FFF2-40B4-BE49-F238E27FC236}">
                <a16:creationId xmlns:a16="http://schemas.microsoft.com/office/drawing/2014/main" id="{E8F0670F-EDC5-4BA2-90CA-6F2800786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2">
            <a:extLst>
              <a:ext uri="{FF2B5EF4-FFF2-40B4-BE49-F238E27FC236}">
                <a16:creationId xmlns:a16="http://schemas.microsoft.com/office/drawing/2014/main" id="{4ED4CCB3-F7C7-4F5D-9364-FA6E4720B8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1C0CDF-67B1-4861-8B38-7D81F6E93AA4}" type="slidenum">
              <a:rPr lang="en-US" altLang="en-US" sz="1200">
                <a:solidFill>
                  <a:srgbClr val="898989"/>
                </a:solidFill>
                <a:latin typeface="Verdana" panose="020B0604030504040204" pitchFamily="34" charset="0"/>
              </a:rPr>
              <a:pPr>
                <a:spcBef>
                  <a:spcPct val="0"/>
                </a:spcBef>
                <a:buFontTx/>
                <a:buNone/>
              </a:pPr>
              <a:t>18</a:t>
            </a:fld>
            <a:endParaRPr lang="en-US" altLang="en-US" sz="1200">
              <a:solidFill>
                <a:srgbClr val="898989"/>
              </a:solidFill>
              <a:latin typeface="Verdana" panose="020B0604030504040204" pitchFamily="34" charset="0"/>
            </a:endParaRPr>
          </a:p>
        </p:txBody>
      </p:sp>
      <p:sp>
        <p:nvSpPr>
          <p:cNvPr id="35846" name="Rectangle 1">
            <a:extLst>
              <a:ext uri="{FF2B5EF4-FFF2-40B4-BE49-F238E27FC236}">
                <a16:creationId xmlns:a16="http://schemas.microsoft.com/office/drawing/2014/main" id="{623AE8A2-F7CE-45C1-A3EA-5A627884CB95}"/>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C62EF5E3-667E-44A4-A83B-1D0C7A7DEDF3}"/>
              </a:ext>
            </a:extLst>
          </p:cNvPr>
          <p:cNvGraphicFramePr/>
          <p:nvPr>
            <p:extLst>
              <p:ext uri="{D42A27DB-BD31-4B8C-83A1-F6EECF244321}">
                <p14:modId xmlns:p14="http://schemas.microsoft.com/office/powerpoint/2010/main" val="3755218428"/>
              </p:ext>
            </p:extLst>
          </p:nvPr>
        </p:nvGraphicFramePr>
        <p:xfrm>
          <a:off x="609600" y="944562"/>
          <a:ext cx="8305800" cy="5075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428757E-C0E0-495E-83DD-C4749179E850}"/>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891" name="Rectangle 2">
            <a:extLst>
              <a:ext uri="{FF2B5EF4-FFF2-40B4-BE49-F238E27FC236}">
                <a16:creationId xmlns:a16="http://schemas.microsoft.com/office/drawing/2014/main" id="{2CB5B5A9-8C96-4290-9B70-929FDDF40788}"/>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Yêu cầu đối với phòng cách ly tạm thời</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37892" name="Picture 7" descr="LOGO CHON">
            <a:extLst>
              <a:ext uri="{FF2B5EF4-FFF2-40B4-BE49-F238E27FC236}">
                <a16:creationId xmlns:a16="http://schemas.microsoft.com/office/drawing/2014/main" id="{3450E3BE-EA9B-4F8B-A404-72B93B279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2">
            <a:extLst>
              <a:ext uri="{FF2B5EF4-FFF2-40B4-BE49-F238E27FC236}">
                <a16:creationId xmlns:a16="http://schemas.microsoft.com/office/drawing/2014/main" id="{44CC23C1-2251-4138-8B0D-57CDE77FB7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96733B-69BE-416A-BD90-6B1E5631AF1C}" type="slidenum">
              <a:rPr lang="en-US" altLang="en-US" sz="1200">
                <a:solidFill>
                  <a:srgbClr val="898989"/>
                </a:solidFill>
                <a:latin typeface="Verdana" panose="020B0604030504040204" pitchFamily="34" charset="0"/>
              </a:rPr>
              <a:pPr>
                <a:spcBef>
                  <a:spcPct val="0"/>
                </a:spcBef>
                <a:buFontTx/>
                <a:buNone/>
              </a:pPr>
              <a:t>19</a:t>
            </a:fld>
            <a:endParaRPr lang="en-US" altLang="en-US" sz="1200">
              <a:solidFill>
                <a:srgbClr val="898989"/>
              </a:solidFill>
              <a:latin typeface="Verdana" panose="020B0604030504040204" pitchFamily="34" charset="0"/>
            </a:endParaRPr>
          </a:p>
        </p:txBody>
      </p:sp>
      <p:sp>
        <p:nvSpPr>
          <p:cNvPr id="37894" name="Rectangle 1">
            <a:extLst>
              <a:ext uri="{FF2B5EF4-FFF2-40B4-BE49-F238E27FC236}">
                <a16:creationId xmlns:a16="http://schemas.microsoft.com/office/drawing/2014/main" id="{0F37D7CE-E840-418E-A45A-C4CC1F8F18AC}"/>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85B0BC39-82B0-4353-916A-ABFE14A400FE}"/>
              </a:ext>
            </a:extLst>
          </p:cNvPr>
          <p:cNvGraphicFramePr/>
          <p:nvPr>
            <p:extLst>
              <p:ext uri="{D42A27DB-BD31-4B8C-83A1-F6EECF244321}">
                <p14:modId xmlns:p14="http://schemas.microsoft.com/office/powerpoint/2010/main" val="3026506263"/>
              </p:ext>
            </p:extLst>
          </p:nvPr>
        </p:nvGraphicFramePr>
        <p:xfrm>
          <a:off x="609600" y="944563"/>
          <a:ext cx="8382000" cy="3636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896" name="Picture 1">
            <a:extLst>
              <a:ext uri="{FF2B5EF4-FFF2-40B4-BE49-F238E27FC236}">
                <a16:creationId xmlns:a16="http://schemas.microsoft.com/office/drawing/2014/main" id="{3ACB4E6F-F816-4AC0-8AA0-92580726692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3788" y="4656966"/>
            <a:ext cx="347351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F56F8C4-052F-4F89-B5AF-4A3BA9BDA059}"/>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5123" name="Picture 7" descr="LOGO CHON">
            <a:extLst>
              <a:ext uri="{FF2B5EF4-FFF2-40B4-BE49-F238E27FC236}">
                <a16:creationId xmlns:a16="http://schemas.microsoft.com/office/drawing/2014/main" id="{0DF1824A-2FB4-4B0A-B227-662350E24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a:extLst>
              <a:ext uri="{FF2B5EF4-FFF2-40B4-BE49-F238E27FC236}">
                <a16:creationId xmlns:a16="http://schemas.microsoft.com/office/drawing/2014/main" id="{F390104B-D825-4829-952F-3F2E661EB47B}"/>
              </a:ext>
            </a:extLst>
          </p:cNvPr>
          <p:cNvSpPr>
            <a:spLocks noChangeArrowheads="1"/>
          </p:cNvSpPr>
          <p:nvPr/>
        </p:nvSpPr>
        <p:spPr bwMode="auto">
          <a:xfrm>
            <a:off x="1011238" y="1975522"/>
            <a:ext cx="805656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spcBef>
                <a:spcPts val="600"/>
              </a:spcBef>
              <a:spcAft>
                <a:spcPts val="600"/>
              </a:spcAft>
              <a:defRPr/>
            </a:pPr>
            <a:r>
              <a:rPr lang="vi-VN"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t>
            </a:r>
            <a:r>
              <a:rPr lang="vi-VN" alt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hải an toàn mới đi học </a:t>
            </a:r>
            <a:endParaRPr lang="en-US" alt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spcBef>
                <a:spcPts val="600"/>
              </a:spcBef>
              <a:spcAft>
                <a:spcPts val="600"/>
              </a:spcAft>
              <a:defRPr/>
            </a:pPr>
            <a:r>
              <a:rPr lang="vi-VN" alt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 </a:t>
            </a:r>
            <a:r>
              <a:rPr lang="en-US" alt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vi-VN" alt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 đi học thì phải an toàn".</a:t>
            </a:r>
            <a:endParaRPr lang="en-US" alt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spcBef>
                <a:spcPts val="600"/>
              </a:spcBef>
              <a:spcAft>
                <a:spcPts val="600"/>
              </a:spcAft>
              <a:buFont typeface="Wingdings" panose="05000000000000000000" pitchFamily="2" charset="2"/>
              <a:buChar char="Ø"/>
              <a:defRPr/>
            </a:pPr>
            <a:endPar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5" name="Slide Number Placeholder 2">
            <a:extLst>
              <a:ext uri="{FF2B5EF4-FFF2-40B4-BE49-F238E27FC236}">
                <a16:creationId xmlns:a16="http://schemas.microsoft.com/office/drawing/2014/main" id="{F53A6685-0D14-45C4-971A-9A92624604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64B42E-9620-4AE1-9D3A-504FA544FBF2}" type="slidenum">
              <a:rPr lang="en-US" altLang="en-US" sz="1200">
                <a:solidFill>
                  <a:srgbClr val="898989"/>
                </a:solidFill>
                <a:latin typeface="Verdana" panose="020B0604030504040204" pitchFamily="34" charset="0"/>
              </a:rPr>
              <a:pPr>
                <a:spcBef>
                  <a:spcPct val="0"/>
                </a:spcBef>
                <a:buFontTx/>
                <a:buNone/>
              </a:pPr>
              <a:t>2</a:t>
            </a:fld>
            <a:endParaRPr lang="en-US" altLang="en-US" sz="1200">
              <a:solidFill>
                <a:srgbClr val="898989"/>
              </a:solidFill>
              <a:latin typeface="Verdana" panose="020B0604030504040204" pitchFamily="34" charset="0"/>
            </a:endParaRPr>
          </a:p>
        </p:txBody>
      </p:sp>
      <p:sp>
        <p:nvSpPr>
          <p:cNvPr id="2" name="Rectangle 2">
            <a:extLst>
              <a:ext uri="{FF2B5EF4-FFF2-40B4-BE49-F238E27FC236}">
                <a16:creationId xmlns:a16="http://schemas.microsoft.com/office/drawing/2014/main" id="{FB07A02E-6BB3-4A27-9DB3-6866931D60DC}"/>
              </a:ext>
            </a:extLst>
          </p:cNvPr>
          <p:cNvSpPr txBox="1">
            <a:spLocks noChangeArrowheads="1"/>
          </p:cNvSpPr>
          <p:nvPr/>
        </p:nvSpPr>
        <p:spPr>
          <a:xfrm>
            <a:off x="0" y="79375"/>
            <a:ext cx="9906000" cy="762000"/>
          </a:xfrm>
          <a:prstGeom prst="rect">
            <a:avLst/>
          </a:prstGeom>
        </p:spPr>
        <p:txBody>
          <a:bodyPr anchor="ctr">
            <a:normAutofit fontScale="97500"/>
          </a:bodyPr>
          <a:lstStyle/>
          <a:p>
            <a:pPr algn="ctr" eaLnBrk="1" fontAlgn="auto" hangingPunct="1">
              <a:lnSpc>
                <a:spcPct val="150000"/>
              </a:lnSpc>
              <a:spcAft>
                <a:spcPts val="0"/>
              </a:spcAft>
              <a:defRPr/>
            </a:pPr>
            <a:endParaRPr lang="en-US" sz="2800" b="1" dirty="0">
              <a:solidFill>
                <a:srgbClr val="002060"/>
              </a:solidFill>
              <a:latin typeface="Calibri"/>
            </a:endParaRPr>
          </a:p>
        </p:txBody>
      </p:sp>
      <p:sp>
        <p:nvSpPr>
          <p:cNvPr id="3" name="TextBox 2">
            <a:extLst>
              <a:ext uri="{FF2B5EF4-FFF2-40B4-BE49-F238E27FC236}">
                <a16:creationId xmlns:a16="http://schemas.microsoft.com/office/drawing/2014/main" id="{72362E58-F5A3-4667-92FD-262230390DD0}"/>
              </a:ext>
            </a:extLst>
          </p:cNvPr>
          <p:cNvSpPr txBox="1"/>
          <p:nvPr/>
        </p:nvSpPr>
        <p:spPr>
          <a:xfrm>
            <a:off x="2646017" y="3483627"/>
            <a:ext cx="5638800" cy="800219"/>
          </a:xfrm>
          <a:prstGeom prst="rect">
            <a:avLst/>
          </a:prstGeom>
          <a:noFill/>
        </p:spPr>
        <p:txBody>
          <a:bodyPr wrap="square" rtlCol="0">
            <a:spAutoFit/>
          </a:bodyPr>
          <a:lstStyle/>
          <a:p>
            <a:r>
              <a:rPr lang="en-US" altLang="en-US" sz="28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QUAN ĐIỂM </a:t>
            </a:r>
            <a:r>
              <a:rPr lang="en-US" alt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 BCĐ PCD QG:</a:t>
            </a:r>
          </a:p>
          <a:p>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10DD1FD-6970-41D8-A349-23244BDB7085}"/>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939" name="Rectangle 2">
            <a:extLst>
              <a:ext uri="{FF2B5EF4-FFF2-40B4-BE49-F238E27FC236}">
                <a16:creationId xmlns:a16="http://schemas.microsoft.com/office/drawing/2014/main" id="{3B42D412-97FE-4CFB-907B-CC1BD6D86A28}"/>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Yêu cầu đối với phòng cách ly tạm thời (tiếp)</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39940" name="Picture 7" descr="LOGO CHON">
            <a:extLst>
              <a:ext uri="{FF2B5EF4-FFF2-40B4-BE49-F238E27FC236}">
                <a16:creationId xmlns:a16="http://schemas.microsoft.com/office/drawing/2014/main" id="{2E4B87CC-BDC7-4D75-B113-B2F89FE21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2">
            <a:extLst>
              <a:ext uri="{FF2B5EF4-FFF2-40B4-BE49-F238E27FC236}">
                <a16:creationId xmlns:a16="http://schemas.microsoft.com/office/drawing/2014/main" id="{CD8D196F-E14B-42DB-9EA2-AE64BEF769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0879AF-6DE3-49AE-9B37-D35527A3A645}" type="slidenum">
              <a:rPr lang="en-US" altLang="en-US" sz="1200">
                <a:solidFill>
                  <a:srgbClr val="898989"/>
                </a:solidFill>
                <a:latin typeface="Verdana" panose="020B0604030504040204" pitchFamily="34" charset="0"/>
              </a:rPr>
              <a:pPr>
                <a:spcBef>
                  <a:spcPct val="0"/>
                </a:spcBef>
                <a:buFontTx/>
                <a:buNone/>
              </a:pPr>
              <a:t>20</a:t>
            </a:fld>
            <a:endParaRPr lang="en-US" altLang="en-US" sz="1200">
              <a:solidFill>
                <a:srgbClr val="898989"/>
              </a:solidFill>
              <a:latin typeface="Verdana" panose="020B0604030504040204" pitchFamily="34" charset="0"/>
            </a:endParaRPr>
          </a:p>
        </p:txBody>
      </p:sp>
      <p:sp>
        <p:nvSpPr>
          <p:cNvPr id="39942" name="Rectangle 1">
            <a:extLst>
              <a:ext uri="{FF2B5EF4-FFF2-40B4-BE49-F238E27FC236}">
                <a16:creationId xmlns:a16="http://schemas.microsoft.com/office/drawing/2014/main" id="{767B8001-C321-400E-AC67-533644736CA0}"/>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sp>
        <p:nvSpPr>
          <p:cNvPr id="39943" name="Rectangle 2">
            <a:extLst>
              <a:ext uri="{FF2B5EF4-FFF2-40B4-BE49-F238E27FC236}">
                <a16:creationId xmlns:a16="http://schemas.microsoft.com/office/drawing/2014/main" id="{72A9705B-C744-4868-B4F9-14348847FECD}"/>
              </a:ext>
            </a:extLst>
          </p:cNvPr>
          <p:cNvSpPr>
            <a:spLocks noChangeArrowheads="1"/>
          </p:cNvSpPr>
          <p:nvPr/>
        </p:nvSpPr>
        <p:spPr bwMode="auto">
          <a:xfrm>
            <a:off x="609600" y="944563"/>
            <a:ext cx="61722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ts val="600"/>
              </a:spcBef>
              <a:spcAft>
                <a:spcPts val="300"/>
              </a:spcAft>
              <a:buFont typeface="Wingdings" panose="05000000000000000000" pitchFamily="2" charset="2"/>
              <a:buChar char="Ø"/>
            </a:pPr>
            <a:r>
              <a:rPr lang="en-US" altLang="en-US" sz="2000">
                <a:latin typeface="Times New Roman" panose="02020603050405020304" pitchFamily="18" charset="0"/>
                <a:cs typeface="Times New Roman" panose="02020603050405020304" pitchFamily="18" charset="0"/>
              </a:rPr>
              <a:t>Bố trí thùng đựng chất thải có nắp đậy (Thu gom khẩu trang, khăn, giấy lau mũi, miệng đã qua sử dụng của người cách ly vào thùng đựng chất thải. Đối với trường hợp có yếu tố tiếp xúc dịch tễ thì thu gom, vận chuyển và xử lý như chất thải lây nhiễm theo hướng dẫn của trạm y tế cấp xã; thu gom các rác thải sinh hoạt khác vào thùng đựng rác thải thông thường).</a:t>
            </a:r>
            <a:endParaRPr lang="en-US" alt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300"/>
              </a:spcAft>
              <a:buFont typeface="Wingdings" panose="05000000000000000000" pitchFamily="2" charset="2"/>
              <a:buChar char="Ø"/>
            </a:pPr>
            <a:r>
              <a:rPr lang="en-US" altLang="en-US" sz="2000">
                <a:latin typeface="Times New Roman" panose="02020603050405020304" pitchFamily="18" charset="0"/>
                <a:cs typeface="Times New Roman" panose="02020603050405020304" pitchFamily="18" charset="0"/>
              </a:rPr>
              <a:t>Đảm bảo trang thiết bị y tế cơ bản theo quy định. </a:t>
            </a:r>
            <a:endParaRPr lang="en-US" altLang="en-US" sz="2000">
              <a:latin typeface="Times New Roman" panose="02020603050405020304" pitchFamily="18" charset="0"/>
              <a:cs typeface="Calibri" panose="020F0502020204030204" pitchFamily="34" charset="0"/>
            </a:endParaRPr>
          </a:p>
          <a:p>
            <a:pPr>
              <a:spcBef>
                <a:spcPct val="0"/>
              </a:spcBef>
              <a:buFont typeface="Wingdings" panose="05000000000000000000" pitchFamily="2" charset="2"/>
              <a:buChar char="Ø"/>
            </a:pPr>
            <a:r>
              <a:rPr lang="en-US" altLang="en-US" sz="2000">
                <a:latin typeface="Times New Roman" panose="02020603050405020304" pitchFamily="18" charset="0"/>
                <a:cs typeface="Times New Roman" panose="02020603050405020304" pitchFamily="18" charset="0"/>
              </a:rPr>
              <a:t>Có nội quy khu vực cách ly: hạn chế tối đa những người không phận sự vào khu vực cách ly; đảm bảo an ninh, an toàn; không tổ chức ăn uống tập trung trong khu vực cách ly; cung cấp suất ăn cho người được cách ly và đảm bảo an toàn thực phẩm</a:t>
            </a:r>
            <a:r>
              <a:rPr lang="en-US" altLang="en-US" sz="2000">
                <a:solidFill>
                  <a:srgbClr val="000000"/>
                </a:solidFill>
                <a:latin typeface="Times New Roman" panose="02020603050405020304" pitchFamily="18" charset="0"/>
                <a:cs typeface="Times New Roman" panose="02020603050405020304" pitchFamily="18" charset="0"/>
              </a:rPr>
              <a:t>;</a:t>
            </a:r>
          </a:p>
        </p:txBody>
      </p:sp>
      <p:pic>
        <p:nvPicPr>
          <p:cNvPr id="39944" name="Picture 1">
            <a:extLst>
              <a:ext uri="{FF2B5EF4-FFF2-40B4-BE49-F238E27FC236}">
                <a16:creationId xmlns:a16="http://schemas.microsoft.com/office/drawing/2014/main" id="{37C080EF-C2C3-45FA-92E5-7856966D4D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4050" y="1624013"/>
            <a:ext cx="2717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027807F-581A-4BDF-8259-6B7BF790CB13}"/>
              </a:ext>
            </a:extLst>
          </p:cNvPr>
          <p:cNvCxnSpPr/>
          <p:nvPr/>
        </p:nvCxnSpPr>
        <p:spPr>
          <a:xfrm>
            <a:off x="0" y="836612"/>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987" name="Rectangle 2">
            <a:extLst>
              <a:ext uri="{FF2B5EF4-FFF2-40B4-BE49-F238E27FC236}">
                <a16:creationId xmlns:a16="http://schemas.microsoft.com/office/drawing/2014/main" id="{21FD85A9-E36D-4030-BE05-5535F7256E2F}"/>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Đề nghị</a:t>
            </a:r>
            <a:endParaRPr lang="en-US" altLang="en-US" sz="2700" b="1">
              <a:solidFill>
                <a:srgbClr val="0070C0"/>
              </a:solidFill>
            </a:endParaRPr>
          </a:p>
        </p:txBody>
      </p:sp>
      <p:pic>
        <p:nvPicPr>
          <p:cNvPr id="41988" name="Picture 7" descr="LOGO CHON">
            <a:extLst>
              <a:ext uri="{FF2B5EF4-FFF2-40B4-BE49-F238E27FC236}">
                <a16:creationId xmlns:a16="http://schemas.microsoft.com/office/drawing/2014/main" id="{4344BEF0-990D-46C2-BAF4-8CA3B5CF5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220A8220-B52F-4996-BDD2-14842C4DC962}"/>
              </a:ext>
            </a:extLst>
          </p:cNvPr>
          <p:cNvGraphicFramePr/>
          <p:nvPr>
            <p:extLst>
              <p:ext uri="{D42A27DB-BD31-4B8C-83A1-F6EECF244321}">
                <p14:modId xmlns:p14="http://schemas.microsoft.com/office/powerpoint/2010/main" val="2143941533"/>
              </p:ext>
            </p:extLst>
          </p:nvPr>
        </p:nvGraphicFramePr>
        <p:xfrm>
          <a:off x="373062" y="917575"/>
          <a:ext cx="9159875" cy="3313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990" name="Slide Number Placeholder 2">
            <a:extLst>
              <a:ext uri="{FF2B5EF4-FFF2-40B4-BE49-F238E27FC236}">
                <a16:creationId xmlns:a16="http://schemas.microsoft.com/office/drawing/2014/main" id="{C9EE029A-4449-4638-9673-5703E44EC3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633931-E443-4E21-842B-945F8EEB511B}" type="slidenum">
              <a:rPr lang="en-US" altLang="en-US" sz="1200">
                <a:solidFill>
                  <a:srgbClr val="898989"/>
                </a:solidFill>
                <a:latin typeface="Verdana" panose="020B0604030504040204" pitchFamily="34" charset="0"/>
              </a:rPr>
              <a:pPr>
                <a:spcBef>
                  <a:spcPct val="0"/>
                </a:spcBef>
                <a:buFontTx/>
                <a:buNone/>
              </a:pPr>
              <a:t>21</a:t>
            </a:fld>
            <a:endParaRPr lang="en-US" altLang="en-US" sz="1200">
              <a:solidFill>
                <a:srgbClr val="898989"/>
              </a:solidFill>
              <a:latin typeface="Verdana" panose="020B0604030504040204" pitchFamily="34" charset="0"/>
            </a:endParaRPr>
          </a:p>
        </p:txBody>
      </p:sp>
      <p:pic>
        <p:nvPicPr>
          <p:cNvPr id="41991" name="Picture 1">
            <a:extLst>
              <a:ext uri="{FF2B5EF4-FFF2-40B4-BE49-F238E27FC236}">
                <a16:creationId xmlns:a16="http://schemas.microsoft.com/office/drawing/2014/main" id="{F3487163-4FF7-4940-AA3C-C0305998C36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42113" y="4475747"/>
            <a:ext cx="3276600" cy="209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
            <a:extLst>
              <a:ext uri="{FF2B5EF4-FFF2-40B4-BE49-F238E27FC236}">
                <a16:creationId xmlns:a16="http://schemas.microsoft.com/office/drawing/2014/main" id="{66D3FBAD-0857-4FCE-B046-1314E539586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65269" y="4383971"/>
            <a:ext cx="3603625" cy="214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80959-0303-42D1-8C31-9D1A92D46B6D}"/>
              </a:ext>
            </a:extLst>
          </p:cNvPr>
          <p:cNvSpPr txBox="1">
            <a:spLocks noChangeArrowheads="1"/>
          </p:cNvSpPr>
          <p:nvPr/>
        </p:nvSpPr>
        <p:spPr>
          <a:xfrm>
            <a:off x="228600" y="990600"/>
            <a:ext cx="9906000" cy="762000"/>
          </a:xfrm>
          <a:prstGeom prst="rect">
            <a:avLst/>
          </a:prstGeom>
        </p:spPr>
        <p:txBody>
          <a:bodyPr anchor="ctr"/>
          <a:lstStyle/>
          <a:p>
            <a:pPr algn="ctr" eaLnBrk="1" fontAlgn="auto" hangingPunct="1">
              <a:lnSpc>
                <a:spcPct val="150000"/>
              </a:lnSpc>
              <a:spcAft>
                <a:spcPts val="0"/>
              </a:spcAft>
              <a:defRPr/>
            </a:pPr>
            <a:r>
              <a:rPr lang="en-US" sz="4400" b="1" dirty="0">
                <a:solidFill>
                  <a:srgbClr val="002060"/>
                </a:solidFill>
                <a:latin typeface="+mj-lt"/>
                <a:ea typeface="+mj-ea"/>
                <a:cs typeface="+mj-cs"/>
              </a:rPr>
              <a:t>Trân trọng cảm ơn!</a:t>
            </a:r>
          </a:p>
        </p:txBody>
      </p:sp>
      <p:sp>
        <p:nvSpPr>
          <p:cNvPr id="44035" name="Slide Number Placeholder 1">
            <a:extLst>
              <a:ext uri="{FF2B5EF4-FFF2-40B4-BE49-F238E27FC236}">
                <a16:creationId xmlns:a16="http://schemas.microsoft.com/office/drawing/2014/main" id="{BE147956-AF9F-4CEF-9A6F-B6D7066B40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04CCD8-1478-42C6-BA9E-80C61EA58B04}" type="slidenum">
              <a:rPr lang="en-US" altLang="en-US" sz="1200">
                <a:solidFill>
                  <a:srgbClr val="898989"/>
                </a:solidFill>
                <a:latin typeface="Verdana" panose="020B0604030504040204" pitchFamily="34" charset="0"/>
              </a:rPr>
              <a:pPr>
                <a:spcBef>
                  <a:spcPct val="0"/>
                </a:spcBef>
                <a:buFontTx/>
                <a:buNone/>
              </a:pPr>
              <a:t>22</a:t>
            </a:fld>
            <a:endParaRPr lang="en-US" altLang="en-US" sz="1200">
              <a:solidFill>
                <a:srgbClr val="898989"/>
              </a:solidFill>
              <a:latin typeface="Verdana" panose="020B0604030504040204" pitchFamily="34" charset="0"/>
            </a:endParaRPr>
          </a:p>
        </p:txBody>
      </p:sp>
      <p:pic>
        <p:nvPicPr>
          <p:cNvPr id="44036" name="Picture 1">
            <a:extLst>
              <a:ext uri="{FF2B5EF4-FFF2-40B4-BE49-F238E27FC236}">
                <a16:creationId xmlns:a16="http://schemas.microsoft.com/office/drawing/2014/main" id="{4A0EF097-111D-456A-829F-A8CE2651F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62163"/>
            <a:ext cx="75438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FD19E-8B8B-4E73-B3E4-E695B7774822}"/>
              </a:ext>
            </a:extLst>
          </p:cNvPr>
          <p:cNvSpPr>
            <a:spLocks noGrp="1"/>
          </p:cNvSpPr>
          <p:nvPr>
            <p:ph type="title"/>
          </p:nvPr>
        </p:nvSpPr>
        <p:spPr>
          <a:xfrm>
            <a:off x="495300" y="274638"/>
            <a:ext cx="8915400" cy="425449"/>
          </a:xfrm>
        </p:spPr>
        <p:txBody>
          <a:bodyPr/>
          <a:lstStyle/>
          <a:p>
            <a:r>
              <a:rPr lang="en-US" altLang="en-US" sz="4400" b="1">
                <a:latin typeface="Times New Roman" pitchFamily="18" charset="0"/>
                <a:cs typeface="Times New Roman" pitchFamily="18" charset="0"/>
              </a:rPr>
              <a:t>VĂN BẢN HƯỚNG DẪN</a:t>
            </a:r>
            <a:endParaRPr lang="en-US"/>
          </a:p>
        </p:txBody>
      </p:sp>
      <p:graphicFrame>
        <p:nvGraphicFramePr>
          <p:cNvPr id="5" name="Content Placeholder 4">
            <a:extLst>
              <a:ext uri="{FF2B5EF4-FFF2-40B4-BE49-F238E27FC236}">
                <a16:creationId xmlns:a16="http://schemas.microsoft.com/office/drawing/2014/main" id="{2E8F2D9F-46D1-4538-BBDA-1034BF0ED739}"/>
              </a:ext>
            </a:extLst>
          </p:cNvPr>
          <p:cNvGraphicFramePr>
            <a:graphicFrameLocks noGrp="1"/>
          </p:cNvGraphicFramePr>
          <p:nvPr>
            <p:ph idx="1"/>
            <p:extLst>
              <p:ext uri="{D42A27DB-BD31-4B8C-83A1-F6EECF244321}">
                <p14:modId xmlns:p14="http://schemas.microsoft.com/office/powerpoint/2010/main" val="4272842450"/>
              </p:ext>
            </p:extLst>
          </p:nvPr>
        </p:nvGraphicFramePr>
        <p:xfrm>
          <a:off x="462170" y="900113"/>
          <a:ext cx="8915400" cy="5821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2C7E0A3-2B0E-4DC2-A8EE-BE51E5B0991E}"/>
              </a:ext>
            </a:extLst>
          </p:cNvPr>
          <p:cNvSpPr>
            <a:spLocks noGrp="1"/>
          </p:cNvSpPr>
          <p:nvPr>
            <p:ph type="sldNum" sz="quarter" idx="12"/>
          </p:nvPr>
        </p:nvSpPr>
        <p:spPr/>
        <p:txBody>
          <a:bodyPr/>
          <a:lstStyle/>
          <a:p>
            <a:fld id="{BD6E3593-D3D7-4A6C-B5A4-E93F552C0903}" type="slidenum">
              <a:rPr lang="en-US" altLang="en-US" smtClean="0"/>
              <a:pPr/>
              <a:t>3</a:t>
            </a:fld>
            <a:endParaRPr lang="en-US" altLang="en-US"/>
          </a:p>
        </p:txBody>
      </p:sp>
      <p:pic>
        <p:nvPicPr>
          <p:cNvPr id="6" name="Picture 7" descr="LOGO CHON">
            <a:extLst>
              <a:ext uri="{FF2B5EF4-FFF2-40B4-BE49-F238E27FC236}">
                <a16:creationId xmlns:a16="http://schemas.microsoft.com/office/drawing/2014/main" id="{ECF30C02-F800-491F-853D-D6CF0D0C23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800" y="27126"/>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09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8008E3A-A90F-46B4-9BFC-6791365132D0}"/>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34DF30EF-8918-4BE9-86E2-434ABE09D789}"/>
              </a:ext>
            </a:extLst>
          </p:cNvPr>
          <p:cNvSpPr txBox="1">
            <a:spLocks noChangeArrowheads="1"/>
          </p:cNvSpPr>
          <p:nvPr/>
        </p:nvSpPr>
        <p:spPr>
          <a:xfrm>
            <a:off x="0" y="79375"/>
            <a:ext cx="9906000" cy="762000"/>
          </a:xfrm>
          <a:prstGeom prst="rect">
            <a:avLst/>
          </a:prstGeom>
        </p:spPr>
        <p:txBody>
          <a:bodyPr anchor="ctr">
            <a:normAutofit fontScale="97500"/>
          </a:bodyPr>
          <a:lstStyle/>
          <a:p>
            <a:pPr algn="ctr">
              <a:lnSpc>
                <a:spcPct val="107000"/>
              </a:lnSpc>
              <a:spcBef>
                <a:spcPts val="600"/>
              </a:spcBef>
              <a:spcAft>
                <a:spcPts val="300"/>
              </a:spcAft>
              <a:defRPr/>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KHI NÀO TỔ CHỨC DẠY, HỌC TRỰC TIẾP</a:t>
            </a:r>
            <a:endParaRPr lang="en-US" sz="2000" dirty="0">
              <a:solidFill>
                <a:srgbClr val="0070C0"/>
              </a:solidFill>
              <a:ea typeface="Calibri" panose="020F0502020204030204" pitchFamily="34" charset="0"/>
              <a:cs typeface="Times New Roman" panose="02020603050405020304" pitchFamily="18" charset="0"/>
            </a:endParaRPr>
          </a:p>
        </p:txBody>
      </p:sp>
      <p:sp>
        <p:nvSpPr>
          <p:cNvPr id="9220" name="Slide Number Placeholder 2">
            <a:extLst>
              <a:ext uri="{FF2B5EF4-FFF2-40B4-BE49-F238E27FC236}">
                <a16:creationId xmlns:a16="http://schemas.microsoft.com/office/drawing/2014/main" id="{DB434F0F-0D3F-40DF-85FF-11281722FB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841DBB-B5D7-4EDD-807C-552CB7C5C9B4}" type="slidenum">
              <a:rPr lang="en-US" altLang="en-US" sz="1200">
                <a:solidFill>
                  <a:srgbClr val="898989"/>
                </a:solidFill>
                <a:latin typeface="Verdana" panose="020B0604030504040204" pitchFamily="34" charset="0"/>
              </a:rPr>
              <a:pPr>
                <a:spcBef>
                  <a:spcPct val="0"/>
                </a:spcBef>
                <a:buFontTx/>
                <a:buNone/>
              </a:pPr>
              <a:t>4</a:t>
            </a:fld>
            <a:endParaRPr lang="en-US" altLang="en-US" sz="1200">
              <a:solidFill>
                <a:srgbClr val="898989"/>
              </a:solidFill>
              <a:latin typeface="Verdana" panose="020B0604030504040204" pitchFamily="34" charset="0"/>
            </a:endParaRPr>
          </a:p>
        </p:txBody>
      </p:sp>
      <p:pic>
        <p:nvPicPr>
          <p:cNvPr id="9221" name="Picture 1">
            <a:extLst>
              <a:ext uri="{FF2B5EF4-FFF2-40B4-BE49-F238E27FC236}">
                <a16:creationId xmlns:a16="http://schemas.microsoft.com/office/drawing/2014/main" id="{9A771D36-81E6-4DF9-94CE-92DA53232B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97363"/>
            <a:ext cx="3424238"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93A22E2D-B20D-4BDD-A0F1-8E967970F430}"/>
              </a:ext>
            </a:extLst>
          </p:cNvPr>
          <p:cNvSpPr>
            <a:spLocks noChangeArrowheads="1"/>
          </p:cNvSpPr>
          <p:nvPr/>
        </p:nvSpPr>
        <p:spPr bwMode="auto">
          <a:xfrm>
            <a:off x="357188" y="908050"/>
            <a:ext cx="8894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600"/>
              </a:spcBef>
              <a:buFontTx/>
              <a:buNone/>
            </a:pPr>
            <a:r>
              <a:rPr lang="en-US" altLang="en-US" sz="2400" b="1">
                <a:solidFill>
                  <a:srgbClr val="0070C0"/>
                </a:solidFill>
                <a:latin typeface="Times New Roman" panose="02020603050405020304" pitchFamily="18" charset="0"/>
                <a:cs typeface="Times New Roman" panose="02020603050405020304" pitchFamily="18" charset="0"/>
              </a:rPr>
              <a:t>Nghị quyết số 128/NQ-CP:</a:t>
            </a:r>
          </a:p>
        </p:txBody>
      </p:sp>
      <p:pic>
        <p:nvPicPr>
          <p:cNvPr id="9223" name="Picture 1">
            <a:extLst>
              <a:ext uri="{FF2B5EF4-FFF2-40B4-BE49-F238E27FC236}">
                <a16:creationId xmlns:a16="http://schemas.microsoft.com/office/drawing/2014/main" id="{48154870-6CCB-4B45-8067-A089DD4FF1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31925"/>
            <a:ext cx="90297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FEDF3C1-C2D2-4264-B868-3672D6940BDC}"/>
              </a:ext>
            </a:extLst>
          </p:cNvPr>
          <p:cNvSpPr/>
          <p:nvPr/>
        </p:nvSpPr>
        <p:spPr>
          <a:xfrm>
            <a:off x="228600" y="4191000"/>
            <a:ext cx="6172200" cy="2554288"/>
          </a:xfrm>
          <a:prstGeom prst="rect">
            <a:avLst/>
          </a:prstGeom>
        </p:spPr>
        <p:txBody>
          <a:bodyPr>
            <a:spAutoFit/>
          </a:bodyPr>
          <a:lstStyle/>
          <a:p>
            <a:pPr marL="285750" indent="-285750">
              <a:buFont typeface="Wingdings" panose="05000000000000000000" pitchFamily="2" charset="2"/>
              <a:buChar char="Ø"/>
              <a:defRPr/>
            </a:pPr>
            <a:r>
              <a:rPr lang="vi-VN" sz="2000" dirty="0">
                <a:latin typeface="+mj-lt"/>
              </a:rPr>
              <a:t>Các cơ sở giáo dục phải đảm bảo các biện pháp an toàn PCD theo hướng dẫn của BGDĐT, BYT</a:t>
            </a:r>
            <a:r>
              <a:rPr lang="vi-VN" sz="2000" dirty="0">
                <a:solidFill>
                  <a:prstClr val="black"/>
                </a:solidFill>
                <a:latin typeface="+mj-lt"/>
              </a:rPr>
              <a:t> </a:t>
            </a:r>
            <a:r>
              <a:rPr lang="en-US" sz="2000" dirty="0">
                <a:solidFill>
                  <a:prstClr val="black"/>
                </a:solidFill>
                <a:latin typeface="+mj-lt"/>
              </a:rPr>
              <a:t>ở</a:t>
            </a:r>
            <a:r>
              <a:rPr lang="vi-VN" sz="2000" dirty="0">
                <a:solidFill>
                  <a:prstClr val="black"/>
                </a:solidFill>
                <a:latin typeface="+mj-lt"/>
              </a:rPr>
              <a:t> tất cả các cấp độ dịch</a:t>
            </a:r>
            <a:r>
              <a:rPr lang="vi-VN" sz="2000" dirty="0">
                <a:latin typeface="+mj-lt"/>
              </a:rPr>
              <a:t>.</a:t>
            </a:r>
            <a:endParaRPr lang="en-US" sz="2000" dirty="0">
              <a:latin typeface="+mj-lt"/>
            </a:endParaRPr>
          </a:p>
          <a:p>
            <a:pPr marL="285750" indent="-285750">
              <a:buFont typeface="Wingdings" panose="05000000000000000000" pitchFamily="2" charset="2"/>
              <a:buChar char="Ø"/>
              <a:defRPr/>
            </a:pPr>
            <a:r>
              <a:rPr lang="vi-VN" sz="2000" dirty="0">
                <a:latin typeface="+mj-lt"/>
              </a:rPr>
              <a:t>Dạy học hạn chế: bao gồm về thời gian, số lượng học sinh và ngừng một số hoạt động (do các địa phương căn cứ Quyết định số 4800/QĐ-BYT để đánh giá cấp độ dịch và căn cứ yếu tố dịch tễ, nguy cơ tại địa phương để qui định)</a:t>
            </a:r>
            <a:endParaRPr lang="en-US" sz="2000" dirty="0">
              <a:latin typeface="+mj-lt"/>
            </a:endParaRPr>
          </a:p>
        </p:txBody>
      </p:sp>
      <p:pic>
        <p:nvPicPr>
          <p:cNvPr id="9" name="Picture 7" descr="LOGO CHON">
            <a:extLst>
              <a:ext uri="{FF2B5EF4-FFF2-40B4-BE49-F238E27FC236}">
                <a16:creationId xmlns:a16="http://schemas.microsoft.com/office/drawing/2014/main" id="{496EC2AC-6C12-4AAB-800C-9A04D0BBB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052"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08ED133-D043-4ED7-96AB-DD366AF48EDC}"/>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1267" name="Picture 7" descr="LOGO CHON">
            <a:extLst>
              <a:ext uri="{FF2B5EF4-FFF2-40B4-BE49-F238E27FC236}">
                <a16:creationId xmlns:a16="http://schemas.microsoft.com/office/drawing/2014/main" id="{636B7443-3246-4D02-A983-949FFD5B7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lide Number Placeholder 2">
            <a:extLst>
              <a:ext uri="{FF2B5EF4-FFF2-40B4-BE49-F238E27FC236}">
                <a16:creationId xmlns:a16="http://schemas.microsoft.com/office/drawing/2014/main" id="{F89B3375-87AC-4AF7-B88F-5AE653D757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8F014E-1D83-47C1-8ED9-8CB6F8D33335}" type="slidenum">
              <a:rPr lang="en-US" altLang="en-US" sz="1200">
                <a:solidFill>
                  <a:srgbClr val="898989"/>
                </a:solidFill>
                <a:latin typeface="Verdana" panose="020B0604030504040204" pitchFamily="34" charset="0"/>
              </a:rPr>
              <a:pPr>
                <a:spcBef>
                  <a:spcPct val="0"/>
                </a:spcBef>
                <a:buFontTx/>
                <a:buNone/>
              </a:pPr>
              <a:t>5</a:t>
            </a:fld>
            <a:endParaRPr lang="en-US" altLang="en-US" sz="1200">
              <a:solidFill>
                <a:srgbClr val="898989"/>
              </a:solidFill>
              <a:latin typeface="Verdana" panose="020B0604030504040204" pitchFamily="34" charset="0"/>
            </a:endParaRPr>
          </a:p>
        </p:txBody>
      </p:sp>
      <p:graphicFrame>
        <p:nvGraphicFramePr>
          <p:cNvPr id="3" name="Diagram 2">
            <a:extLst>
              <a:ext uri="{FF2B5EF4-FFF2-40B4-BE49-F238E27FC236}">
                <a16:creationId xmlns:a16="http://schemas.microsoft.com/office/drawing/2014/main" id="{2834A090-C964-42E4-A9F0-7FADDA58106C}"/>
              </a:ext>
            </a:extLst>
          </p:cNvPr>
          <p:cNvGraphicFramePr/>
          <p:nvPr>
            <p:extLst>
              <p:ext uri="{D42A27DB-BD31-4B8C-83A1-F6EECF244321}">
                <p14:modId xmlns:p14="http://schemas.microsoft.com/office/powerpoint/2010/main" val="4105488391"/>
              </p:ext>
            </p:extLst>
          </p:nvPr>
        </p:nvGraphicFramePr>
        <p:xfrm>
          <a:off x="249238" y="766763"/>
          <a:ext cx="6303962" cy="3643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70" name="Rectangle 2">
            <a:extLst>
              <a:ext uri="{FF2B5EF4-FFF2-40B4-BE49-F238E27FC236}">
                <a16:creationId xmlns:a16="http://schemas.microsoft.com/office/drawing/2014/main" id="{1EF867F2-46E4-4725-965E-46180D850ADC}"/>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Trước khi đón học sinh quay lại học</a:t>
            </a:r>
            <a:endParaRPr lang="en-US" altLang="en-US" sz="2800" b="1">
              <a:solidFill>
                <a:srgbClr val="0070C0"/>
              </a:solidFill>
            </a:endParaRPr>
          </a:p>
        </p:txBody>
      </p:sp>
      <p:pic>
        <p:nvPicPr>
          <p:cNvPr id="11271" name="Picture 2">
            <a:extLst>
              <a:ext uri="{FF2B5EF4-FFF2-40B4-BE49-F238E27FC236}">
                <a16:creationId xmlns:a16="http://schemas.microsoft.com/office/drawing/2014/main" id="{F0DE2B95-6135-4429-B8D6-470F84AC53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551363"/>
            <a:ext cx="19812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a:extLst>
              <a:ext uri="{FF2B5EF4-FFF2-40B4-BE49-F238E27FC236}">
                <a16:creationId xmlns:a16="http://schemas.microsoft.com/office/drawing/2014/main" id="{6D5E110E-20E5-4A4D-AC4C-2E37BD21803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5000" y="4478338"/>
            <a:ext cx="3276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
            <a:extLst>
              <a:ext uri="{FF2B5EF4-FFF2-40B4-BE49-F238E27FC236}">
                <a16:creationId xmlns:a16="http://schemas.microsoft.com/office/drawing/2014/main" id="{6F898472-9CC4-42FA-9333-A381F8C41CF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97663" y="838200"/>
            <a:ext cx="31146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38787C6-9858-49A7-9DEE-A1EA343AA2AA}"/>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3315" name="Picture 7" descr="LOGO CHON">
            <a:extLst>
              <a:ext uri="{FF2B5EF4-FFF2-40B4-BE49-F238E27FC236}">
                <a16:creationId xmlns:a16="http://schemas.microsoft.com/office/drawing/2014/main" id="{30C9FB34-0685-4E1F-89E3-3988910C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2">
            <a:extLst>
              <a:ext uri="{FF2B5EF4-FFF2-40B4-BE49-F238E27FC236}">
                <a16:creationId xmlns:a16="http://schemas.microsoft.com/office/drawing/2014/main" id="{9DB8070F-A35B-432F-BC8C-D4627417C2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6A4DDA-CBD2-494C-90B5-487D450221B9}" type="slidenum">
              <a:rPr lang="en-US" altLang="en-US" sz="1200">
                <a:solidFill>
                  <a:srgbClr val="898989"/>
                </a:solidFill>
                <a:latin typeface="Verdana" panose="020B0604030504040204" pitchFamily="34" charset="0"/>
              </a:rPr>
              <a:pPr>
                <a:spcBef>
                  <a:spcPct val="0"/>
                </a:spcBef>
                <a:buFontTx/>
                <a:buNone/>
              </a:pPr>
              <a:t>6</a:t>
            </a:fld>
            <a:endParaRPr lang="en-US" altLang="en-US" sz="1200">
              <a:solidFill>
                <a:srgbClr val="898989"/>
              </a:solidFill>
              <a:latin typeface="Verdana" panose="020B0604030504040204" pitchFamily="34" charset="0"/>
            </a:endParaRPr>
          </a:p>
        </p:txBody>
      </p:sp>
      <p:sp>
        <p:nvSpPr>
          <p:cNvPr id="13317" name="Rectangle 1">
            <a:extLst>
              <a:ext uri="{FF2B5EF4-FFF2-40B4-BE49-F238E27FC236}">
                <a16:creationId xmlns:a16="http://schemas.microsoft.com/office/drawing/2014/main" id="{ABF9CAD8-CFCD-476E-A47F-FC3CE321F104}"/>
              </a:ext>
            </a:extLst>
          </p:cNvPr>
          <p:cNvSpPr>
            <a:spLocks noChangeArrowheads="1"/>
          </p:cNvSpPr>
          <p:nvPr/>
        </p:nvSpPr>
        <p:spPr bwMode="auto">
          <a:xfrm>
            <a:off x="249238" y="766763"/>
            <a:ext cx="8894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buFontTx/>
              <a:buNone/>
            </a:pPr>
            <a:r>
              <a:rPr lang="en-US" altLang="en-US" sz="2400" b="1">
                <a:solidFill>
                  <a:srgbClr val="0000CC"/>
                </a:solidFill>
                <a:latin typeface="Times New Roman" panose="02020603050405020304" pitchFamily="18" charset="0"/>
                <a:cs typeface="Times New Roman" panose="02020603050405020304" pitchFamily="18" charset="0"/>
              </a:rPr>
              <a:t>Thông qua sổ liên lạc điện tử/hệ thống thông tin liên lạc sẵn có để tuyên truyền, hướng dẫn cho học sinh, cha mẹ học sinh:</a:t>
            </a:r>
            <a:r>
              <a:rPr lang="en-US" altLang="en-US" sz="2400">
                <a:solidFill>
                  <a:srgbClr val="0000CC"/>
                </a:solidFill>
                <a:latin typeface="Times New Roman" panose="02020603050405020304" pitchFamily="18" charset="0"/>
                <a:cs typeface="Times New Roman" panose="02020603050405020304" pitchFamily="18" charset="0"/>
              </a:rPr>
              <a:t> </a:t>
            </a:r>
          </a:p>
        </p:txBody>
      </p:sp>
      <p:sp>
        <p:nvSpPr>
          <p:cNvPr id="13318" name="Rectangle 2">
            <a:extLst>
              <a:ext uri="{FF2B5EF4-FFF2-40B4-BE49-F238E27FC236}">
                <a16:creationId xmlns:a16="http://schemas.microsoft.com/office/drawing/2014/main" id="{36495D1A-4DC4-4573-8C0F-E3EEEACAEDED}"/>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Trước khi đón học sinh quay lại học (tiếp)</a:t>
            </a:r>
            <a:endParaRPr lang="en-US" altLang="en-US" sz="2800" b="1">
              <a:solidFill>
                <a:srgbClr val="0070C0"/>
              </a:solidFill>
            </a:endParaRPr>
          </a:p>
        </p:txBody>
      </p:sp>
      <p:sp>
        <p:nvSpPr>
          <p:cNvPr id="3" name="Flowchart: Alternate Process 2">
            <a:extLst>
              <a:ext uri="{FF2B5EF4-FFF2-40B4-BE49-F238E27FC236}">
                <a16:creationId xmlns:a16="http://schemas.microsoft.com/office/drawing/2014/main" id="{A47E78C2-0AB2-40BA-8711-87F84401A4E7}"/>
              </a:ext>
            </a:extLst>
          </p:cNvPr>
          <p:cNvSpPr/>
          <p:nvPr/>
        </p:nvSpPr>
        <p:spPr>
          <a:xfrm>
            <a:off x="381000" y="2362200"/>
            <a:ext cx="2590800" cy="3124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dirty="0"/>
              <a:t>Các biện pháp bảo vệ sức khỏe, theo dõi sức khỏe của học sinh và thực hành các biện pháp vệ sinh cá nhân</a:t>
            </a:r>
          </a:p>
        </p:txBody>
      </p:sp>
      <p:sp>
        <p:nvSpPr>
          <p:cNvPr id="9" name="Flowchart: Alternate Process 8">
            <a:extLst>
              <a:ext uri="{FF2B5EF4-FFF2-40B4-BE49-F238E27FC236}">
                <a16:creationId xmlns:a16="http://schemas.microsoft.com/office/drawing/2014/main" id="{4E21FC8B-8A5C-4C34-827D-4D1CB4234B98}"/>
              </a:ext>
            </a:extLst>
          </p:cNvPr>
          <p:cNvSpPr/>
          <p:nvPr/>
        </p:nvSpPr>
        <p:spPr>
          <a:xfrm>
            <a:off x="3657600" y="2362200"/>
            <a:ext cx="2514600" cy="3124200"/>
          </a:xfrm>
          <a:prstGeom prst="flowChartAlternateProcess">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solidFill>
                  <a:schemeClr val="tx1"/>
                </a:solidFill>
              </a:rPr>
              <a:t>Yêu cầu học sinh, cha mẹ học sinh theo dõi sức khỏe của học sinh và thông tin ngay cho nhà trường khi học sinh có các biểu hiện sốt, ho, khó thở</a:t>
            </a:r>
          </a:p>
        </p:txBody>
      </p:sp>
      <p:sp>
        <p:nvSpPr>
          <p:cNvPr id="10" name="Flowchart: Alternate Process 9">
            <a:extLst>
              <a:ext uri="{FF2B5EF4-FFF2-40B4-BE49-F238E27FC236}">
                <a16:creationId xmlns:a16="http://schemas.microsoft.com/office/drawing/2014/main" id="{E7F15913-B87E-4324-AAD8-07B092B31094}"/>
              </a:ext>
            </a:extLst>
          </p:cNvPr>
          <p:cNvSpPr/>
          <p:nvPr/>
        </p:nvSpPr>
        <p:spPr>
          <a:xfrm>
            <a:off x="6781800" y="2362200"/>
            <a:ext cx="2628900" cy="31242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solidFill>
                  <a:schemeClr val="tx1"/>
                </a:solidFill>
              </a:rPr>
              <a:t>Thông tin cho học sinh, cha mẹ học sinh biết về các biện pháp phòng, chống dịch đã được thực hiện và sẽ tiếp tục thực hiện tại các nhà trường, ký túc xá để học sinh, cha mẹ học sinh yên tâm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22972D7-A3EF-4D23-B572-C908CC628A27}"/>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5363" name="Picture 7" descr="LOGO CHON">
            <a:extLst>
              <a:ext uri="{FF2B5EF4-FFF2-40B4-BE49-F238E27FC236}">
                <a16:creationId xmlns:a16="http://schemas.microsoft.com/office/drawing/2014/main" id="{36A3D115-9575-47D3-9F68-0752DBE8F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D527DBA0-A946-4B29-85F5-60DB9A3F337A}"/>
              </a:ext>
            </a:extLst>
          </p:cNvPr>
          <p:cNvGraphicFramePr/>
          <p:nvPr>
            <p:extLst>
              <p:ext uri="{D42A27DB-BD31-4B8C-83A1-F6EECF244321}">
                <p14:modId xmlns:p14="http://schemas.microsoft.com/office/powerpoint/2010/main" val="1801343103"/>
              </p:ext>
            </p:extLst>
          </p:nvPr>
        </p:nvGraphicFramePr>
        <p:xfrm>
          <a:off x="473075" y="1195160"/>
          <a:ext cx="5021262" cy="4570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65" name="Slide Number Placeholder 2">
            <a:extLst>
              <a:ext uri="{FF2B5EF4-FFF2-40B4-BE49-F238E27FC236}">
                <a16:creationId xmlns:a16="http://schemas.microsoft.com/office/drawing/2014/main" id="{A5751AFE-0ED7-4F7A-B9E7-C2B1AA0454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C3A29F-A426-471C-B253-EDD4FB920611}" type="slidenum">
              <a:rPr lang="en-US" altLang="en-US" sz="1200">
                <a:solidFill>
                  <a:srgbClr val="898989"/>
                </a:solidFill>
                <a:latin typeface="Verdana" panose="020B0604030504040204" pitchFamily="34" charset="0"/>
              </a:rPr>
              <a:pPr>
                <a:spcBef>
                  <a:spcPct val="0"/>
                </a:spcBef>
                <a:buFontTx/>
                <a:buNone/>
              </a:pPr>
              <a:t>7</a:t>
            </a:fld>
            <a:endParaRPr lang="en-US" altLang="en-US" sz="1200">
              <a:solidFill>
                <a:srgbClr val="898989"/>
              </a:solidFill>
              <a:latin typeface="Verdana" panose="020B0604030504040204" pitchFamily="34" charset="0"/>
            </a:endParaRPr>
          </a:p>
        </p:txBody>
      </p:sp>
      <p:sp>
        <p:nvSpPr>
          <p:cNvPr id="15366" name="Rectangle 2">
            <a:extLst>
              <a:ext uri="{FF2B5EF4-FFF2-40B4-BE49-F238E27FC236}">
                <a16:creationId xmlns:a16="http://schemas.microsoft.com/office/drawing/2014/main" id="{E37002AC-DD0A-4C13-94C7-042F1EB02125}"/>
              </a:ext>
            </a:extLst>
          </p:cNvPr>
          <p:cNvSpPr txBox="1">
            <a:spLocks noChangeArrowheads="1"/>
          </p:cNvSpPr>
          <p:nvPr/>
        </p:nvSpPr>
        <p:spPr bwMode="auto">
          <a:xfrm>
            <a:off x="-304800" y="0"/>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a:t>
            </a:r>
            <a:endParaRPr lang="en-US" altLang="en-US" sz="2800" b="1">
              <a:solidFill>
                <a:srgbClr val="0070C0"/>
              </a:solidFill>
            </a:endParaRPr>
          </a:p>
        </p:txBody>
      </p:sp>
      <p:pic>
        <p:nvPicPr>
          <p:cNvPr id="15367" name="Picture 8" descr="https://kenh14cdn.com/2020/5/4/959967802656910944594587986710380535349248n-1588554011624625579386-15885545927251912246157.png">
            <a:extLst>
              <a:ext uri="{FF2B5EF4-FFF2-40B4-BE49-F238E27FC236}">
                <a16:creationId xmlns:a16="http://schemas.microsoft.com/office/drawing/2014/main" id="{E7C9AD74-7F3B-45B7-AD39-BD4D340DC2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9259" y="2235119"/>
            <a:ext cx="371792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5FA9FBB-09D5-4397-895E-76A989183380}"/>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7411" name="Picture 7" descr="LOGO CHON">
            <a:extLst>
              <a:ext uri="{FF2B5EF4-FFF2-40B4-BE49-F238E27FC236}">
                <a16:creationId xmlns:a16="http://schemas.microsoft.com/office/drawing/2014/main" id="{4D06F33B-FB4C-4C69-A20F-B35389BC8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7884B1EB-DA7F-45FC-A489-60FA1436A767}"/>
              </a:ext>
            </a:extLst>
          </p:cNvPr>
          <p:cNvGraphicFramePr/>
          <p:nvPr>
            <p:extLst>
              <p:ext uri="{D42A27DB-BD31-4B8C-83A1-F6EECF244321}">
                <p14:modId xmlns:p14="http://schemas.microsoft.com/office/powerpoint/2010/main" val="2664901925"/>
              </p:ext>
            </p:extLst>
          </p:nvPr>
        </p:nvGraphicFramePr>
        <p:xfrm>
          <a:off x="528638" y="1370749"/>
          <a:ext cx="6570662" cy="4116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3" name="Slide Number Placeholder 2">
            <a:extLst>
              <a:ext uri="{FF2B5EF4-FFF2-40B4-BE49-F238E27FC236}">
                <a16:creationId xmlns:a16="http://schemas.microsoft.com/office/drawing/2014/main" id="{C3039CEB-4186-4CF3-AFAE-ED4B05782C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E476B9-97DC-44CE-B4F6-B48533B12FDA}" type="slidenum">
              <a:rPr lang="en-US" altLang="en-US" sz="1200">
                <a:solidFill>
                  <a:srgbClr val="898989"/>
                </a:solidFill>
                <a:latin typeface="Verdana" panose="020B0604030504040204" pitchFamily="34" charset="0"/>
              </a:rPr>
              <a:pPr>
                <a:spcBef>
                  <a:spcPct val="0"/>
                </a:spcBef>
                <a:buFontTx/>
                <a:buNone/>
              </a:pPr>
              <a:t>8</a:t>
            </a:fld>
            <a:endParaRPr lang="en-US" altLang="en-US" sz="1200">
              <a:solidFill>
                <a:srgbClr val="898989"/>
              </a:solidFill>
              <a:latin typeface="Verdana" panose="020B0604030504040204" pitchFamily="34" charset="0"/>
            </a:endParaRPr>
          </a:p>
        </p:txBody>
      </p:sp>
      <p:pic>
        <p:nvPicPr>
          <p:cNvPr id="17414" name="Picture 2">
            <a:extLst>
              <a:ext uri="{FF2B5EF4-FFF2-40B4-BE49-F238E27FC236}">
                <a16:creationId xmlns:a16="http://schemas.microsoft.com/office/drawing/2014/main" id="{F4AADE8A-B161-4798-A3D0-BDDDBE67196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97750" y="1022350"/>
            <a:ext cx="249872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
            <a:extLst>
              <a:ext uri="{FF2B5EF4-FFF2-40B4-BE49-F238E27FC236}">
                <a16:creationId xmlns:a16="http://schemas.microsoft.com/office/drawing/2014/main" id="{45DA3EE4-A5EF-415A-B995-9D00E04AEB7D}"/>
              </a:ext>
            </a:extLst>
          </p:cNvPr>
          <p:cNvSpPr txBox="1">
            <a:spLocks noChangeArrowheads="1"/>
          </p:cNvSpPr>
          <p:nvPr/>
        </p:nvSpPr>
        <p:spPr bwMode="auto">
          <a:xfrm>
            <a:off x="-304800" y="0"/>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a:t>
            </a:r>
            <a:endParaRPr lang="en-US" altLang="en-US" sz="2800" b="1">
              <a:solidFill>
                <a:srgbClr val="0070C0"/>
              </a:solidFill>
            </a:endParaRPr>
          </a:p>
        </p:txBody>
      </p:sp>
      <p:pic>
        <p:nvPicPr>
          <p:cNvPr id="17416" name="Picture 3">
            <a:extLst>
              <a:ext uri="{FF2B5EF4-FFF2-40B4-BE49-F238E27FC236}">
                <a16:creationId xmlns:a16="http://schemas.microsoft.com/office/drawing/2014/main" id="{B759ACB5-65DB-46B8-8C0C-89A6479A8F3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12038" y="3938588"/>
            <a:ext cx="2874962"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ADF9D1E-69C0-44F0-A8C6-6DF3FABCFD74}"/>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9459" name="Picture 7" descr="LOGO CHON">
            <a:extLst>
              <a:ext uri="{FF2B5EF4-FFF2-40B4-BE49-F238E27FC236}">
                <a16:creationId xmlns:a16="http://schemas.microsoft.com/office/drawing/2014/main" id="{0542A497-7968-4B48-9D0C-4324BE272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1835646A-FE9B-4CE0-88AD-11441BB8E528}"/>
              </a:ext>
            </a:extLst>
          </p:cNvPr>
          <p:cNvGraphicFramePr/>
          <p:nvPr>
            <p:extLst>
              <p:ext uri="{D42A27DB-BD31-4B8C-83A1-F6EECF244321}">
                <p14:modId xmlns:p14="http://schemas.microsoft.com/office/powerpoint/2010/main" val="2534470808"/>
              </p:ext>
            </p:extLst>
          </p:nvPr>
        </p:nvGraphicFramePr>
        <p:xfrm>
          <a:off x="630238" y="838200"/>
          <a:ext cx="6608762" cy="2825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461" name="Slide Number Placeholder 2">
            <a:extLst>
              <a:ext uri="{FF2B5EF4-FFF2-40B4-BE49-F238E27FC236}">
                <a16:creationId xmlns:a16="http://schemas.microsoft.com/office/drawing/2014/main" id="{16C1938C-52FA-49F6-A42B-B7EFC44047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6F9111-D521-4769-9BEB-7220DCF22AAB}" type="slidenum">
              <a:rPr lang="en-US" altLang="en-US" sz="1200">
                <a:solidFill>
                  <a:srgbClr val="898989"/>
                </a:solidFill>
                <a:latin typeface="Verdana" panose="020B0604030504040204" pitchFamily="34" charset="0"/>
              </a:rPr>
              <a:pPr>
                <a:spcBef>
                  <a:spcPct val="0"/>
                </a:spcBef>
                <a:buFontTx/>
                <a:buNone/>
              </a:pPr>
              <a:t>9</a:t>
            </a:fld>
            <a:endParaRPr lang="en-US" altLang="en-US" sz="1200">
              <a:solidFill>
                <a:srgbClr val="898989"/>
              </a:solidFill>
              <a:latin typeface="Verdana" panose="020B0604030504040204" pitchFamily="34" charset="0"/>
            </a:endParaRPr>
          </a:p>
        </p:txBody>
      </p:sp>
      <p:sp>
        <p:nvSpPr>
          <p:cNvPr id="19462" name="Rectangle 2">
            <a:extLst>
              <a:ext uri="{FF2B5EF4-FFF2-40B4-BE49-F238E27FC236}">
                <a16:creationId xmlns:a16="http://schemas.microsoft.com/office/drawing/2014/main" id="{E5A8C54F-5AEE-41F1-BE20-E432A2D96B1A}"/>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 (tiếp)</a:t>
            </a:r>
            <a:endParaRPr lang="en-US" altLang="en-US" sz="2800" b="1">
              <a:solidFill>
                <a:srgbClr val="0070C0"/>
              </a:solidFill>
            </a:endParaRPr>
          </a:p>
        </p:txBody>
      </p:sp>
      <p:pic>
        <p:nvPicPr>
          <p:cNvPr id="19463" name="Picture 2">
            <a:extLst>
              <a:ext uri="{FF2B5EF4-FFF2-40B4-BE49-F238E27FC236}">
                <a16:creationId xmlns:a16="http://schemas.microsoft.com/office/drawing/2014/main" id="{86A658EF-38B2-4524-8D3F-9A1B92E404F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922338"/>
            <a:ext cx="23622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
            <a:extLst>
              <a:ext uri="{FF2B5EF4-FFF2-40B4-BE49-F238E27FC236}">
                <a16:creationId xmlns:a16="http://schemas.microsoft.com/office/drawing/2014/main" id="{FCC7BAB5-3BA3-4E3B-A61F-F8FF6FC15F2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4305300"/>
            <a:ext cx="421163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
            <a:extLst>
              <a:ext uri="{FF2B5EF4-FFF2-40B4-BE49-F238E27FC236}">
                <a16:creationId xmlns:a16="http://schemas.microsoft.com/office/drawing/2014/main" id="{E83B339C-7B2C-4945-8391-C153A6705DA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319588"/>
            <a:ext cx="35814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16203</TotalTime>
  <Words>2362</Words>
  <Application>Microsoft Office PowerPoint</Application>
  <PresentationFormat>A4 Paper (210x297 mm)</PresentationFormat>
  <Paragraphs>140</Paragraphs>
  <Slides>22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Helvetica Neue</vt:lpstr>
      <vt:lpstr>Tahoma</vt:lpstr>
      <vt:lpstr>Times New Roman</vt:lpstr>
      <vt:lpstr>Verdana</vt:lpstr>
      <vt:lpstr>Wingdings</vt:lpstr>
      <vt:lpstr>Office Theme</vt:lpstr>
      <vt:lpstr> ĐẢM BẢO AN TOÀN PHÒNG CHỐNG DỊCH TẠI CƠ SỞ GIÁO DỤC KHI TỔ CHỨC  DẠY, HỌC TRỰC TIẾP </vt:lpstr>
      <vt:lpstr>PowerPoint Presentation</vt:lpstr>
      <vt:lpstr>VĂN BẢN HƯỚNG DẪN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XỬ TRÍ CÁC TRƯỜNG HỢP NGHI MẮC, MẮC COVID-19, PHONG TỎA DẬP DỊCH.</vt:lpstr>
      <vt:lpstr>PowerPoint Presentation</vt:lpstr>
      <vt:lpstr>Các trường hợp nghi mắc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 Early Warning Systems to Respond to Climate Change</dc:title>
  <dc:creator>Welcome</dc:creator>
  <cp:lastModifiedBy>Phong GD&amp;DT Khoai Chau Hung Yen</cp:lastModifiedBy>
  <cp:revision>1124</cp:revision>
  <cp:lastPrinted>2020-09-05T01:00:54Z</cp:lastPrinted>
  <dcterms:created xsi:type="dcterms:W3CDTF">2010-05-05T06:26:00Z</dcterms:created>
  <dcterms:modified xsi:type="dcterms:W3CDTF">2021-11-08T06:57:31Z</dcterms:modified>
</cp:coreProperties>
</file>